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6"/>
  </p:notesMasterIdLst>
  <p:handoutMasterIdLst>
    <p:handoutMasterId r:id="rId17"/>
  </p:handoutMasterIdLst>
  <p:sldIdLst>
    <p:sldId id="2448" r:id="rId5"/>
    <p:sldId id="2462" r:id="rId6"/>
    <p:sldId id="2463" r:id="rId7"/>
    <p:sldId id="259" r:id="rId8"/>
    <p:sldId id="2451" r:id="rId9"/>
    <p:sldId id="2464" r:id="rId10"/>
    <p:sldId id="2465" r:id="rId11"/>
    <p:sldId id="2466" r:id="rId12"/>
    <p:sldId id="2467" r:id="rId13"/>
    <p:sldId id="2468" r:id="rId14"/>
    <p:sldId id="243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92" userDrawn="1">
          <p15:clr>
            <a:srgbClr val="A4A3A4"/>
          </p15:clr>
        </p15:guide>
        <p15:guide id="2" pos="3840" userDrawn="1">
          <p15:clr>
            <a:srgbClr val="A4A3A4"/>
          </p15:clr>
        </p15:guide>
        <p15:guide id="3" orient="horz" pos="141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023B"/>
    <a:srgbClr val="898989"/>
    <a:srgbClr val="2F3342"/>
    <a:srgbClr val="A53F52"/>
    <a:srgbClr val="2C2153"/>
    <a:srgbClr val="E9975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95033" autoAdjust="0"/>
  </p:normalViewPr>
  <p:slideViewPr>
    <p:cSldViewPr snapToGrid="0">
      <p:cViewPr varScale="1">
        <p:scale>
          <a:sx n="96" d="100"/>
          <a:sy n="96" d="100"/>
        </p:scale>
        <p:origin x="58" y="82"/>
      </p:cViewPr>
      <p:guideLst>
        <p:guide orient="horz" pos="1992"/>
        <p:guide pos="3840"/>
        <p:guide orient="horz" pos="1416"/>
      </p:guideLst>
    </p:cSldViewPr>
  </p:slideViewPr>
  <p:outlineViewPr>
    <p:cViewPr>
      <p:scale>
        <a:sx n="33" d="100"/>
        <a:sy n="33" d="100"/>
      </p:scale>
      <p:origin x="0" y="-5189"/>
    </p:cViewPr>
  </p:outlineViewPr>
  <p:notesTextViewPr>
    <p:cViewPr>
      <p:scale>
        <a:sx n="1" d="1"/>
        <a:sy n="1" d="1"/>
      </p:scale>
      <p:origin x="0" y="0"/>
    </p:cViewPr>
  </p:notesTextViewPr>
  <p:sorterViewPr>
    <p:cViewPr>
      <p:scale>
        <a:sx n="130" d="100"/>
        <a:sy n="130" d="100"/>
      </p:scale>
      <p:origin x="0" y="-8722"/>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11/7/2024</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11/7/2024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4</a:t>
            </a:fld>
            <a:endParaRPr lang="en-US" dirty="0"/>
          </a:p>
        </p:txBody>
      </p:sp>
    </p:spTree>
    <p:extLst>
      <p:ext uri="{BB962C8B-B14F-4D97-AF65-F5344CB8AC3E}">
        <p14:creationId xmlns:p14="http://schemas.microsoft.com/office/powerpoint/2010/main" val="16329491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848049-CBCD-8C59-0746-0F0710FB69D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9E0DACD-0F4A-061B-93E2-1AD6C5D738F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E02DCA8-9309-AF73-495B-FFD0DB2BB7A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0E8D69D-4F12-1FBD-4D95-355F19C703B7}"/>
              </a:ext>
            </a:extLst>
          </p:cNvPr>
          <p:cNvSpPr>
            <a:spLocks noGrp="1"/>
          </p:cNvSpPr>
          <p:nvPr>
            <p:ph type="sldNum" sz="quarter" idx="5"/>
          </p:nvPr>
        </p:nvSpPr>
        <p:spPr/>
        <p:txBody>
          <a:bodyPr/>
          <a:lstStyle/>
          <a:p>
            <a:fld id="{228B34ED-4CDD-41C9-90F7-D768D5559A6F}" type="slidenum">
              <a:rPr lang="en-US" smtClean="0"/>
              <a:t>6</a:t>
            </a:fld>
            <a:endParaRPr lang="en-US" dirty="0"/>
          </a:p>
        </p:txBody>
      </p:sp>
    </p:spTree>
    <p:extLst>
      <p:ext uri="{BB962C8B-B14F-4D97-AF65-F5344CB8AC3E}">
        <p14:creationId xmlns:p14="http://schemas.microsoft.com/office/powerpoint/2010/main" val="220197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CB6996-E12D-7F75-FA2A-BDCC5DAAAE3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9FA12DB-B2E8-04CF-3D67-9335FC7122C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B629E7-72AA-5ABF-410C-7792D7F477B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B8FE0D9-2C4A-0E6B-18BD-04FC141E4D34}"/>
              </a:ext>
            </a:extLst>
          </p:cNvPr>
          <p:cNvSpPr>
            <a:spLocks noGrp="1"/>
          </p:cNvSpPr>
          <p:nvPr>
            <p:ph type="sldNum" sz="quarter" idx="5"/>
          </p:nvPr>
        </p:nvSpPr>
        <p:spPr/>
        <p:txBody>
          <a:bodyPr/>
          <a:lstStyle/>
          <a:p>
            <a:fld id="{228B34ED-4CDD-41C9-90F7-D768D5559A6F}" type="slidenum">
              <a:rPr lang="en-US" smtClean="0"/>
              <a:t>7</a:t>
            </a:fld>
            <a:endParaRPr lang="en-US" dirty="0"/>
          </a:p>
        </p:txBody>
      </p:sp>
    </p:spTree>
    <p:extLst>
      <p:ext uri="{BB962C8B-B14F-4D97-AF65-F5344CB8AC3E}">
        <p14:creationId xmlns:p14="http://schemas.microsoft.com/office/powerpoint/2010/main" val="18725325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CDCFB7-4BD4-D33D-CD91-D327F06292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D4C79A1-B056-8A48-D251-8BA4276DF8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340B127-6E28-7E04-0244-3EAF69B1136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D08955C-343F-0D4D-1388-3076113DE678}"/>
              </a:ext>
            </a:extLst>
          </p:cNvPr>
          <p:cNvSpPr>
            <a:spLocks noGrp="1"/>
          </p:cNvSpPr>
          <p:nvPr>
            <p:ph type="sldNum" sz="quarter" idx="5"/>
          </p:nvPr>
        </p:nvSpPr>
        <p:spPr/>
        <p:txBody>
          <a:bodyPr/>
          <a:lstStyle/>
          <a:p>
            <a:fld id="{228B34ED-4CDD-41C9-90F7-D768D5559A6F}" type="slidenum">
              <a:rPr lang="en-US" smtClean="0"/>
              <a:t>8</a:t>
            </a:fld>
            <a:endParaRPr lang="en-US" dirty="0"/>
          </a:p>
        </p:txBody>
      </p:sp>
    </p:spTree>
    <p:extLst>
      <p:ext uri="{BB962C8B-B14F-4D97-AF65-F5344CB8AC3E}">
        <p14:creationId xmlns:p14="http://schemas.microsoft.com/office/powerpoint/2010/main" val="24587684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0D1516-C325-058A-5DA9-C76AD293E9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8F6F2B6-3431-67A0-45C5-FAD27D78E30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C2BC70-E368-FBEB-AC2F-2B5A6F6A9AA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2DABF89-21D1-D316-8850-21FC952CAFC0}"/>
              </a:ext>
            </a:extLst>
          </p:cNvPr>
          <p:cNvSpPr>
            <a:spLocks noGrp="1"/>
          </p:cNvSpPr>
          <p:nvPr>
            <p:ph type="sldNum" sz="quarter" idx="5"/>
          </p:nvPr>
        </p:nvSpPr>
        <p:spPr/>
        <p:txBody>
          <a:bodyPr/>
          <a:lstStyle/>
          <a:p>
            <a:fld id="{228B34ED-4CDD-41C9-90F7-D768D5559A6F}" type="slidenum">
              <a:rPr lang="en-US" smtClean="0"/>
              <a:t>9</a:t>
            </a:fld>
            <a:endParaRPr lang="en-US" dirty="0"/>
          </a:p>
        </p:txBody>
      </p:sp>
    </p:spTree>
    <p:extLst>
      <p:ext uri="{BB962C8B-B14F-4D97-AF65-F5344CB8AC3E}">
        <p14:creationId xmlns:p14="http://schemas.microsoft.com/office/powerpoint/2010/main" val="2964630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43A123-5D35-226E-0ED3-7E3B8F5768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7C597B2-7C96-AA27-5C73-C45ACB6BF2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DA57EB-87CA-9ED9-9379-49980C96DE9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4A2D788-4614-B141-23E1-E3D096034E5D}"/>
              </a:ext>
            </a:extLst>
          </p:cNvPr>
          <p:cNvSpPr>
            <a:spLocks noGrp="1"/>
          </p:cNvSpPr>
          <p:nvPr>
            <p:ph type="sldNum" sz="quarter" idx="5"/>
          </p:nvPr>
        </p:nvSpPr>
        <p:spPr/>
        <p:txBody>
          <a:bodyPr/>
          <a:lstStyle/>
          <a:p>
            <a:fld id="{228B34ED-4CDD-41C9-90F7-D768D5559A6F}" type="slidenum">
              <a:rPr lang="en-US" smtClean="0"/>
              <a:t>10</a:t>
            </a:fld>
            <a:endParaRPr lang="en-US" dirty="0"/>
          </a:p>
        </p:txBody>
      </p:sp>
    </p:spTree>
    <p:extLst>
      <p:ext uri="{BB962C8B-B14F-4D97-AF65-F5344CB8AC3E}">
        <p14:creationId xmlns:p14="http://schemas.microsoft.com/office/powerpoint/2010/main" val="18612150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p:nvPr>
        </p:nvSpPr>
        <p:spPr>
          <a:xfrm>
            <a:off x="3512343" y="5922140"/>
            <a:ext cx="5167313" cy="518795"/>
          </a:xfrm>
        </p:spPr>
        <p:txBody>
          <a:bodyPr>
            <a:noAutofit/>
          </a:bodyPr>
          <a:lstStyle>
            <a:lvl1pPr marL="0" indent="0" algn="ctr">
              <a:buNone/>
              <a:defRPr sz="1800" spc="300">
                <a:solidFill>
                  <a:schemeClr val="tx1"/>
                </a:solidFill>
              </a:defRPr>
            </a:lvl1pPr>
            <a:lvl2pPr marL="457200" indent="0">
              <a:buNone/>
              <a:defRPr/>
            </a:lvl2pPr>
          </a:lstStyle>
          <a:p>
            <a:pPr lvl="0"/>
            <a:r>
              <a:rPr lang="en-US"/>
              <a:t>Click to edit Master text styles</a:t>
            </a:r>
          </a:p>
        </p:txBody>
      </p:sp>
      <p:sp>
        <p:nvSpPr>
          <p:cNvPr id="7" name="Text Placeholder 6">
            <a:extLst>
              <a:ext uri="{FF2B5EF4-FFF2-40B4-BE49-F238E27FC236}">
                <a16:creationId xmlns:a16="http://schemas.microsoft.com/office/drawing/2014/main" id="{758235C5-25B1-4243-9762-4AAD3C08E8BE}"/>
              </a:ext>
            </a:extLst>
          </p:cNvPr>
          <p:cNvSpPr>
            <a:spLocks noGrp="1"/>
          </p:cNvSpPr>
          <p:nvPr>
            <p:ph type="body" idx="1" hasCustomPrompt="1"/>
          </p:nvPr>
        </p:nvSpPr>
        <p:spPr>
          <a:xfrm>
            <a:off x="4038600" y="3608511"/>
            <a:ext cx="4114800"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marL="0" indent="0" algn="ctr">
              <a:buNone/>
              <a:defRPr sz="1800" cap="all" baseline="0"/>
            </a:lvl1pPr>
          </a:lstStyle>
          <a:p>
            <a:r>
              <a:rPr lang="en-US" spc="300" dirty="0"/>
              <a:t>ANNUAL REVIEW</a:t>
            </a:r>
          </a:p>
        </p:txBody>
      </p:sp>
      <p:sp>
        <p:nvSpPr>
          <p:cNvPr id="2" name="Title 1">
            <a:extLst>
              <a:ext uri="{FF2B5EF4-FFF2-40B4-BE49-F238E27FC236}">
                <a16:creationId xmlns:a16="http://schemas.microsoft.com/office/drawing/2014/main" id="{298B2C6E-DB6F-4476-8E95-9F6EC79392FD}"/>
              </a:ext>
            </a:extLst>
          </p:cNvPr>
          <p:cNvSpPr>
            <a:spLocks noGrp="1"/>
          </p:cNvSpPr>
          <p:nvPr>
            <p:ph type="title" hasCustomPrompt="1"/>
          </p:nvPr>
        </p:nvSpPr>
        <p:spPr>
          <a:xfrm>
            <a:off x="350836" y="2445633"/>
            <a:ext cx="11490325" cy="823913"/>
          </a:xfrm>
        </p:spPr>
        <p:txBody>
          <a:bodyPr>
            <a:noAutofit/>
          </a:bodyPr>
          <a:lstStyle>
            <a:lvl1pPr>
              <a:lnSpc>
                <a:spcPct val="150000"/>
              </a:lnSpc>
              <a:spcBef>
                <a:spcPts val="1000"/>
              </a:spcBef>
              <a:defRPr sz="4000" cap="all" spc="300" baseline="0"/>
            </a:lvl1pPr>
          </a:lstStyle>
          <a:p>
            <a:r>
              <a:rPr lang="en-US" dirty="0"/>
              <a:t>Click to edit Master TEXT styles</a:t>
            </a:r>
          </a:p>
        </p:txBody>
      </p:sp>
    </p:spTree>
    <p:extLst>
      <p:ext uri="{BB962C8B-B14F-4D97-AF65-F5344CB8AC3E}">
        <p14:creationId xmlns:p14="http://schemas.microsoft.com/office/powerpoint/2010/main" val="318230312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58000"/>
          </a:xfrm>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16" name="Content Placeholder 8">
            <a:extLst>
              <a:ext uri="{FF2B5EF4-FFF2-40B4-BE49-F238E27FC236}">
                <a16:creationId xmlns:a16="http://schemas.microsoft.com/office/drawing/2014/main" id="{42436126-0370-4532-A8AD-D20897982AD2}"/>
              </a:ext>
            </a:extLst>
          </p:cNvPr>
          <p:cNvSpPr>
            <a:spLocks noGrp="1"/>
          </p:cNvSpPr>
          <p:nvPr>
            <p:ph idx="1" hasCustomPrompt="1"/>
          </p:nvPr>
        </p:nvSpPr>
        <p:spPr>
          <a:xfrm>
            <a:off x="6096000" y="1661160"/>
            <a:ext cx="4646246" cy="2218585"/>
          </a:xfrm>
        </p:spPr>
        <p:txBody>
          <a:bodyPr>
            <a:noAutofit/>
          </a:bodyPr>
          <a:lstStyle>
            <a:lvl1pPr>
              <a:defRPr/>
            </a:lvl1pPr>
          </a:lstStyle>
          <a:p>
            <a:pPr marL="0" indent="0">
              <a:lnSpc>
                <a:spcPct val="100000"/>
              </a:lnSpc>
              <a:buNone/>
            </a:pPr>
            <a:r>
              <a:rPr lang="en-US" sz="1600" dirty="0">
                <a:cs typeface="Biome Light" panose="020B0303030204020804" pitchFamily="34" charset="0"/>
              </a:rPr>
              <a:t>Click to edit master text style.</a:t>
            </a:r>
          </a:p>
          <a:p>
            <a:pPr marL="0" indent="0">
              <a:buNone/>
            </a:pPr>
            <a:endParaRPr lang="en-US" dirty="0"/>
          </a:p>
        </p:txBody>
      </p:sp>
      <p:sp>
        <p:nvSpPr>
          <p:cNvPr id="17" name="Slide Number Placeholder 70">
            <a:extLst>
              <a:ext uri="{FF2B5EF4-FFF2-40B4-BE49-F238E27FC236}">
                <a16:creationId xmlns:a16="http://schemas.microsoft.com/office/drawing/2014/main" id="{AEC105AD-E933-4969-B038-0ABD6F013167}"/>
              </a:ext>
            </a:extLst>
          </p:cNvPr>
          <p:cNvSpPr txBox="1">
            <a:spLocks/>
          </p:cNvSpPr>
          <p:nvPr userDrawn="1"/>
        </p:nvSpPr>
        <p:spPr>
          <a:xfrm>
            <a:off x="11549269" y="6468303"/>
            <a:ext cx="44394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2E478F-E849-4A8C-AF1F-CBCC78A7CBFA}" type="slidenum">
              <a:rPr lang="en-US" smtClean="0"/>
              <a:pPr/>
              <a:t>‹#›</a:t>
            </a:fld>
            <a:endParaRPr lang="en-US" dirty="0"/>
          </a:p>
        </p:txBody>
      </p:sp>
      <p:sp>
        <p:nvSpPr>
          <p:cNvPr id="7" name="Title 1">
            <a:extLst>
              <a:ext uri="{FF2B5EF4-FFF2-40B4-BE49-F238E27FC236}">
                <a16:creationId xmlns:a16="http://schemas.microsoft.com/office/drawing/2014/main" id="{76CDEBF2-B5C9-4887-B717-81C3D1A73CA9}"/>
              </a:ext>
            </a:extLst>
          </p:cNvPr>
          <p:cNvSpPr>
            <a:spLocks noGrp="1"/>
          </p:cNvSpPr>
          <p:nvPr>
            <p:ph type="title"/>
          </p:nvPr>
        </p:nvSpPr>
        <p:spPr>
          <a:xfrm>
            <a:off x="6095999" y="612037"/>
            <a:ext cx="5897218" cy="884238"/>
          </a:xfrm>
        </p:spPr>
        <p:txBody>
          <a:bodyPr lIns="91440" rIns="91440" anchor="t">
            <a:noAutofit/>
          </a:bodyPr>
          <a:lstStyle>
            <a:lvl1pPr algn="l">
              <a:lnSpc>
                <a:spcPct val="150000"/>
              </a:lnSpc>
              <a:spcBef>
                <a:spcPts val="1000"/>
              </a:spcBef>
              <a:defRPr sz="3200">
                <a:solidFill>
                  <a:schemeClr val="tx1"/>
                </a:solidFill>
              </a:defRPr>
            </a:lvl1pPr>
          </a:lstStyle>
          <a:p>
            <a:r>
              <a:rPr lang="en-US"/>
              <a:t>Click to edit Master title style</a:t>
            </a:r>
            <a:endParaRPr lang="en-US" dirty="0"/>
          </a:p>
        </p:txBody>
      </p:sp>
      <p:sp>
        <p:nvSpPr>
          <p:cNvPr id="2" name="Rectangle 1">
            <a:extLst>
              <a:ext uri="{FF2B5EF4-FFF2-40B4-BE49-F238E27FC236}">
                <a16:creationId xmlns:a16="http://schemas.microsoft.com/office/drawing/2014/main" id="{016A7FA3-8C13-4E5A-88C4-4357C8ACD73E}"/>
              </a:ext>
              <a:ext uri="{C183D7F6-B498-43B3-948B-1728B52AA6E4}">
                <adec:decorative xmlns:adec="http://schemas.microsoft.com/office/drawing/2017/decorative" val="1"/>
              </a:ext>
            </a:extLst>
          </p:cNvPr>
          <p:cNvSpPr/>
          <p:nvPr userDrawn="1"/>
        </p:nvSpPr>
        <p:spPr>
          <a:xfrm>
            <a:off x="6107044"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131968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6" name="Title 5">
            <a:extLst>
              <a:ext uri="{FF2B5EF4-FFF2-40B4-BE49-F238E27FC236}">
                <a16:creationId xmlns:a16="http://schemas.microsoft.com/office/drawing/2014/main" id="{D9074D0F-754F-4F2C-A410-F222D2D2346E}"/>
              </a:ext>
            </a:extLst>
          </p:cNvPr>
          <p:cNvSpPr>
            <a:spLocks noGrp="1"/>
          </p:cNvSpPr>
          <p:nvPr>
            <p:ph type="title" idx="4294967295"/>
          </p:nvPr>
        </p:nvSpPr>
        <p:spPr>
          <a:xfrm>
            <a:off x="702365" y="1660810"/>
            <a:ext cx="10787270" cy="830649"/>
          </a:xfrm>
        </p:spPr>
        <p:txBody>
          <a:bodyPr>
            <a:noAutofit/>
          </a:bodyPr>
          <a:lstStyle/>
          <a:p>
            <a:r>
              <a:rPr lang="en-US" sz="4000" spc="300"/>
              <a:t>Click to edit Master title style</a:t>
            </a:r>
            <a:endParaRPr lang="en-US" sz="4000" spc="300" dirty="0"/>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hasCustomPrompt="1"/>
          </p:nvPr>
        </p:nvSpPr>
        <p:spPr>
          <a:xfrm>
            <a:off x="3512343" y="5137992"/>
            <a:ext cx="5167313"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 MASTER TEXT STYLES</a:t>
            </a:r>
          </a:p>
        </p:txBody>
      </p:sp>
      <p:sp>
        <p:nvSpPr>
          <p:cNvPr id="31" name="Text Placeholder 13">
            <a:extLst>
              <a:ext uri="{FF2B5EF4-FFF2-40B4-BE49-F238E27FC236}">
                <a16:creationId xmlns:a16="http://schemas.microsoft.com/office/drawing/2014/main" id="{1D89734B-03E0-4ADE-8F62-C819F3E976D5}"/>
              </a:ext>
            </a:extLst>
          </p:cNvPr>
          <p:cNvSpPr>
            <a:spLocks noGrp="1"/>
          </p:cNvSpPr>
          <p:nvPr>
            <p:ph type="body" sz="quarter" idx="16" hasCustomPrompt="1"/>
          </p:nvPr>
        </p:nvSpPr>
        <p:spPr>
          <a:xfrm>
            <a:off x="588194" y="3903126"/>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2" name="Text Placeholder 13">
            <a:extLst>
              <a:ext uri="{FF2B5EF4-FFF2-40B4-BE49-F238E27FC236}">
                <a16:creationId xmlns:a16="http://schemas.microsoft.com/office/drawing/2014/main" id="{85971F4D-8B59-4B3E-9169-64E0EF1BA85F}"/>
              </a:ext>
            </a:extLst>
          </p:cNvPr>
          <p:cNvSpPr>
            <a:spLocks noGrp="1"/>
          </p:cNvSpPr>
          <p:nvPr>
            <p:ph type="body" sz="quarter" idx="17" hasCustomPrompt="1"/>
          </p:nvPr>
        </p:nvSpPr>
        <p:spPr>
          <a:xfrm>
            <a:off x="4563664" y="3893330"/>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3" name="Text Placeholder 13">
            <a:extLst>
              <a:ext uri="{FF2B5EF4-FFF2-40B4-BE49-F238E27FC236}">
                <a16:creationId xmlns:a16="http://schemas.microsoft.com/office/drawing/2014/main" id="{90B19777-E2ED-419C-B486-857117FD081B}"/>
              </a:ext>
            </a:extLst>
          </p:cNvPr>
          <p:cNvSpPr>
            <a:spLocks noGrp="1"/>
          </p:cNvSpPr>
          <p:nvPr>
            <p:ph type="body" sz="quarter" idx="18" hasCustomPrompt="1"/>
          </p:nvPr>
        </p:nvSpPr>
        <p:spPr>
          <a:xfrm>
            <a:off x="8539138" y="3903126"/>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4" name="Online Image Placeholder 33">
            <a:extLst>
              <a:ext uri="{FF2B5EF4-FFF2-40B4-BE49-F238E27FC236}">
                <a16:creationId xmlns:a16="http://schemas.microsoft.com/office/drawing/2014/main" id="{1A58EB44-F532-4998-B316-61C738C37BF5}"/>
              </a:ext>
            </a:extLst>
          </p:cNvPr>
          <p:cNvSpPr>
            <a:spLocks noGrp="1"/>
          </p:cNvSpPr>
          <p:nvPr>
            <p:ph type="clipArt" sz="quarter" idx="19" hasCustomPrompt="1"/>
          </p:nvPr>
        </p:nvSpPr>
        <p:spPr>
          <a:xfrm>
            <a:off x="1754768" y="3098985"/>
            <a:ext cx="731520" cy="731520"/>
          </a:xfrm>
        </p:spPr>
        <p:txBody>
          <a:bodyPr>
            <a:noAutofit/>
          </a:bodyPr>
          <a:lstStyle>
            <a:lvl1pPr marL="0" indent="0">
              <a:buNone/>
              <a:defRPr/>
            </a:lvl1pPr>
          </a:lstStyle>
          <a:p>
            <a:r>
              <a:rPr lang="en-US" dirty="0"/>
              <a:t>Icon</a:t>
            </a:r>
          </a:p>
        </p:txBody>
      </p:sp>
      <p:sp>
        <p:nvSpPr>
          <p:cNvPr id="35" name="Online Image Placeholder 33">
            <a:extLst>
              <a:ext uri="{FF2B5EF4-FFF2-40B4-BE49-F238E27FC236}">
                <a16:creationId xmlns:a16="http://schemas.microsoft.com/office/drawing/2014/main" id="{33763C3C-3545-40BD-9B2C-DC4C0E4CE819}"/>
              </a:ext>
            </a:extLst>
          </p:cNvPr>
          <p:cNvSpPr>
            <a:spLocks noGrp="1"/>
          </p:cNvSpPr>
          <p:nvPr>
            <p:ph type="clipArt" sz="quarter" idx="20" hasCustomPrompt="1"/>
          </p:nvPr>
        </p:nvSpPr>
        <p:spPr>
          <a:xfrm>
            <a:off x="5730240" y="3098985"/>
            <a:ext cx="731520" cy="731520"/>
          </a:xfrm>
        </p:spPr>
        <p:txBody>
          <a:bodyPr>
            <a:noAutofit/>
          </a:bodyPr>
          <a:lstStyle>
            <a:lvl1pPr marL="0" indent="0">
              <a:buNone/>
              <a:defRPr/>
            </a:lvl1pPr>
          </a:lstStyle>
          <a:p>
            <a:r>
              <a:rPr lang="en-US" dirty="0"/>
              <a:t>Icon</a:t>
            </a:r>
          </a:p>
        </p:txBody>
      </p:sp>
      <p:sp>
        <p:nvSpPr>
          <p:cNvPr id="36" name="Online Image Placeholder 33">
            <a:extLst>
              <a:ext uri="{FF2B5EF4-FFF2-40B4-BE49-F238E27FC236}">
                <a16:creationId xmlns:a16="http://schemas.microsoft.com/office/drawing/2014/main" id="{1C5D3777-17F3-4225-8C52-2EF1DB4FD54A}"/>
              </a:ext>
            </a:extLst>
          </p:cNvPr>
          <p:cNvSpPr>
            <a:spLocks noGrp="1"/>
          </p:cNvSpPr>
          <p:nvPr>
            <p:ph type="clipArt" sz="quarter" idx="21" hasCustomPrompt="1"/>
          </p:nvPr>
        </p:nvSpPr>
        <p:spPr>
          <a:xfrm>
            <a:off x="9705712" y="3098985"/>
            <a:ext cx="731520" cy="731520"/>
          </a:xfrm>
        </p:spPr>
        <p:txBody>
          <a:bodyPr>
            <a:noAutofit/>
          </a:bodyPr>
          <a:lstStyle>
            <a:lvl1pPr marL="0" indent="0">
              <a:buNone/>
              <a:defRPr/>
            </a:lvl1pPr>
          </a:lstStyle>
          <a:p>
            <a:r>
              <a:rPr lang="en-US" dirty="0"/>
              <a:t>Icon</a:t>
            </a:r>
          </a:p>
        </p:txBody>
      </p:sp>
    </p:spTree>
    <p:extLst>
      <p:ext uri="{BB962C8B-B14F-4D97-AF65-F5344CB8AC3E}">
        <p14:creationId xmlns:p14="http://schemas.microsoft.com/office/powerpoint/2010/main" val="3173740392"/>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7C83D428-B974-43F4-9246-0A2EECA11A5B}"/>
              </a:ext>
            </a:extLst>
          </p:cNvPr>
          <p:cNvSpPr>
            <a:spLocks noGrp="1"/>
          </p:cNvSpPr>
          <p:nvPr>
            <p:ph type="title" hasCustomPrompt="1"/>
          </p:nvPr>
        </p:nvSpPr>
        <p:spPr>
          <a:xfrm>
            <a:off x="7068819" y="642927"/>
            <a:ext cx="4846320" cy="1435947"/>
          </a:xfrm>
        </p:spPr>
        <p:txBody>
          <a:bodyPr anchor="t">
            <a:noAutofit/>
          </a:bodyPr>
          <a:lstStyle>
            <a:lvl1pPr algn="l">
              <a:lnSpc>
                <a:spcPct val="150000"/>
              </a:lnSpc>
              <a:spcBef>
                <a:spcPts val="1000"/>
              </a:spcBef>
              <a:defRPr sz="5400" baseline="0"/>
            </a:lvl1pPr>
          </a:lstStyle>
          <a:p>
            <a:r>
              <a:rPr lang="en-US" dirty="0"/>
              <a:t>Title</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Text Placeholder 12">
            <a:extLst>
              <a:ext uri="{FF2B5EF4-FFF2-40B4-BE49-F238E27FC236}">
                <a16:creationId xmlns:a16="http://schemas.microsoft.com/office/drawing/2014/main" id="{9D00A38D-CFE8-4333-B9D2-D3E7EACA4F0E}"/>
              </a:ext>
            </a:extLst>
          </p:cNvPr>
          <p:cNvSpPr>
            <a:spLocks noGrp="1"/>
          </p:cNvSpPr>
          <p:nvPr>
            <p:ph type="body" sz="quarter" idx="15" hasCustomPrompt="1"/>
          </p:nvPr>
        </p:nvSpPr>
        <p:spPr>
          <a:xfrm>
            <a:off x="7068820" y="2078875"/>
            <a:ext cx="4114800" cy="3798888"/>
          </a:xfrm>
        </p:spPr>
        <p:txBody>
          <a:bodyPr>
            <a:noAutofit/>
          </a:bodyPr>
          <a:lstStyle>
            <a:lvl1pPr marL="0" indent="0">
              <a:buNone/>
              <a:defRPr sz="1800" spc="300"/>
            </a:lvl1pPr>
          </a:lstStyle>
          <a:p>
            <a:pPr lvl="0"/>
            <a:r>
              <a:rPr lang="en-US" dirty="0"/>
              <a:t>CLICK TO EDIT MASTER TEXT STYLES</a:t>
            </a:r>
          </a:p>
        </p:txBody>
      </p:sp>
      <p:sp>
        <p:nvSpPr>
          <p:cNvPr id="3" name="Rectangle 2">
            <a:extLst>
              <a:ext uri="{FF2B5EF4-FFF2-40B4-BE49-F238E27FC236}">
                <a16:creationId xmlns:a16="http://schemas.microsoft.com/office/drawing/2014/main" id="{1AA8588E-221D-4931-A290-C5C4184435AD}"/>
              </a:ext>
              <a:ext uri="{C183D7F6-B498-43B3-948B-1728B52AA6E4}">
                <adec:decorative xmlns:adec="http://schemas.microsoft.com/office/drawing/2017/decorative" val="1"/>
              </a:ext>
            </a:extLst>
          </p:cNvPr>
          <p:cNvSpPr/>
          <p:nvPr userDrawn="1"/>
        </p:nvSpPr>
        <p:spPr>
          <a:xfrm>
            <a:off x="7068820"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E5539E44-E270-49B4-8B0A-07870325AA91}"/>
              </a:ext>
            </a:extLst>
          </p:cNvPr>
          <p:cNvSpPr>
            <a:spLocks noGrp="1"/>
          </p:cNvSpPr>
          <p:nvPr>
            <p:ph type="body" sz="quarter" idx="16" hasCustomPrompt="1"/>
          </p:nvPr>
        </p:nvSpPr>
        <p:spPr>
          <a:xfrm>
            <a:off x="6225539" y="1546138"/>
            <a:ext cx="4023360" cy="464871"/>
          </a:xfr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lvl1pPr marL="0" indent="0" algn="ctr">
              <a:lnSpc>
                <a:spcPct val="100000"/>
              </a:lnSpc>
              <a:spcBef>
                <a:spcPts val="0"/>
              </a:spcBef>
              <a:buNone/>
              <a:defRPr lang="en-US" sz="1400" spc="300" baseline="0" dirty="0">
                <a:solidFill>
                  <a:schemeClr val="lt1"/>
                </a:solidFill>
              </a:defRPr>
            </a:lvl1pPr>
          </a:lstStyle>
          <a:p>
            <a:pPr marL="0" lvl="0" algn="ctr"/>
            <a:r>
              <a:rPr lang="en-US" dirty="0"/>
              <a:t>CLICK TO 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16" name="Content Placeholder 8">
            <a:extLst>
              <a:ext uri="{FF2B5EF4-FFF2-40B4-BE49-F238E27FC236}">
                <a16:creationId xmlns:a16="http://schemas.microsoft.com/office/drawing/2014/main" id="{42436126-0370-4532-A8AD-D20897982AD2}"/>
              </a:ext>
            </a:extLst>
          </p:cNvPr>
          <p:cNvSpPr>
            <a:spLocks noGrp="1"/>
          </p:cNvSpPr>
          <p:nvPr>
            <p:ph idx="1" hasCustomPrompt="1"/>
          </p:nvPr>
        </p:nvSpPr>
        <p:spPr>
          <a:xfrm>
            <a:off x="6096000" y="2799617"/>
            <a:ext cx="4646246" cy="2218585"/>
          </a:xfrm>
        </p:spPr>
        <p:txBody>
          <a:bodyPr>
            <a:noAutofit/>
          </a:bodyPr>
          <a:lstStyle>
            <a:lvl1pPr>
              <a:defRPr/>
            </a:lvl1pPr>
          </a:lstStyle>
          <a:p>
            <a:pPr marL="0" indent="0">
              <a:lnSpc>
                <a:spcPct val="100000"/>
              </a:lnSpc>
              <a:buNone/>
            </a:pPr>
            <a:r>
              <a:rPr lang="en-US" sz="1600" dirty="0">
                <a:cs typeface="Biome Light" panose="020B0303030204020804" pitchFamily="34" charset="0"/>
              </a:rPr>
              <a:t>Click to edit master text style.</a:t>
            </a:r>
          </a:p>
          <a:p>
            <a:pPr marL="0" indent="0">
              <a:buNone/>
            </a:pPr>
            <a:endParaRPr lang="en-US" dirty="0"/>
          </a:p>
        </p:txBody>
      </p:sp>
      <p:sp>
        <p:nvSpPr>
          <p:cNvPr id="17" name="Slide Number Placeholder 70">
            <a:extLst>
              <a:ext uri="{FF2B5EF4-FFF2-40B4-BE49-F238E27FC236}">
                <a16:creationId xmlns:a16="http://schemas.microsoft.com/office/drawing/2014/main" id="{AEC105AD-E933-4969-B038-0ABD6F013167}"/>
              </a:ext>
            </a:extLst>
          </p:cNvPr>
          <p:cNvSpPr txBox="1">
            <a:spLocks/>
          </p:cNvSpPr>
          <p:nvPr userDrawn="1"/>
        </p:nvSpPr>
        <p:spPr>
          <a:xfrm>
            <a:off x="11549269" y="6468303"/>
            <a:ext cx="44394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2E478F-E849-4A8C-AF1F-CBCC78A7CBFA}" type="slidenum">
              <a:rPr lang="en-US" smtClean="0"/>
              <a:pPr/>
              <a:t>‹#›</a:t>
            </a:fld>
            <a:endParaRPr lang="en-US" dirty="0"/>
          </a:p>
        </p:txBody>
      </p:sp>
      <p:sp>
        <p:nvSpPr>
          <p:cNvPr id="2" name="Title 1">
            <a:extLst>
              <a:ext uri="{FF2B5EF4-FFF2-40B4-BE49-F238E27FC236}">
                <a16:creationId xmlns:a16="http://schemas.microsoft.com/office/drawing/2014/main" id="{3CB0E4A3-5566-43FE-A59F-2C4F4FE7F32A}"/>
              </a:ext>
            </a:extLst>
          </p:cNvPr>
          <p:cNvSpPr>
            <a:spLocks noGrp="1"/>
          </p:cNvSpPr>
          <p:nvPr>
            <p:ph type="title"/>
          </p:nvPr>
        </p:nvSpPr>
        <p:spPr>
          <a:xfrm>
            <a:off x="6095999" y="612037"/>
            <a:ext cx="5897218" cy="884238"/>
          </a:xfrm>
        </p:spPr>
        <p:txBody>
          <a:bodyPr lIns="91440" rIns="91440" anchor="t">
            <a:noAutofit/>
          </a:bodyPr>
          <a:lstStyle>
            <a:lvl1pPr algn="l">
              <a:lnSpc>
                <a:spcPct val="150000"/>
              </a:lnSpc>
              <a:spcBef>
                <a:spcPts val="1000"/>
              </a:spcBef>
              <a:defRPr sz="3200">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67922"/>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 name="connsiteX0" fmla="*/ 0 w 6096000"/>
              <a:gd name="connsiteY0" fmla="*/ 0 h 6867922"/>
              <a:gd name="connsiteX1" fmla="*/ 6096000 w 6096000"/>
              <a:gd name="connsiteY1" fmla="*/ 0 h 6867922"/>
              <a:gd name="connsiteX2" fmla="*/ 4228633 w 6096000"/>
              <a:gd name="connsiteY2" fmla="*/ 6867922 h 6867922"/>
              <a:gd name="connsiteX3" fmla="*/ 0 w 6096000"/>
              <a:gd name="connsiteY3" fmla="*/ 6858000 h 6867922"/>
              <a:gd name="connsiteX4" fmla="*/ 0 w 6096000"/>
              <a:gd name="connsiteY4" fmla="*/ 0 h 6867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67922">
                <a:moveTo>
                  <a:pt x="0" y="0"/>
                </a:moveTo>
                <a:lnTo>
                  <a:pt x="6096000" y="0"/>
                </a:lnTo>
                <a:lnTo>
                  <a:pt x="4228633" y="6867922"/>
                </a:lnTo>
                <a:lnTo>
                  <a:pt x="0" y="6858000"/>
                </a:lnTo>
                <a:lnTo>
                  <a:pt x="0" y="0"/>
                </a:lnTo>
                <a:close/>
              </a:path>
            </a:pathLst>
          </a:custGeom>
          <a:effectLst/>
        </p:spPr>
        <p:txBody>
          <a:bodyPr anchor="ctr"/>
          <a:lstStyle>
            <a:lvl1pPr marL="0" indent="0" algn="ctr">
              <a:buNone/>
              <a:defRPr/>
            </a:lvl1pPr>
          </a:lstStyle>
          <a:p>
            <a:r>
              <a:rPr lang="en-US"/>
              <a:t>Click icon to add picture</a:t>
            </a:r>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262871"/>
            <a:ext cx="5251450" cy="1661297"/>
          </a:xfrm>
        </p:spPr>
        <p:txBody>
          <a:bodyPr anchor="b"/>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378134"/>
            <a:ext cx="5251450" cy="36512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chor="ctr">
            <a:noAutofit/>
          </a:bodyPr>
          <a:lstStyle>
            <a:lvl1pPr marL="0" indent="0" algn="ctr">
              <a:lnSpc>
                <a:spcPct val="100000"/>
              </a:lnSpc>
              <a:buNone/>
              <a:defRPr sz="1400" cap="all" spc="6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52890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263841"/>
            <a:ext cx="4018722" cy="4636392"/>
          </a:xfrm>
        </p:spPr>
        <p:txBody>
          <a:bodyPr lIns="0" rIns="0">
            <a:no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noAutofit/>
          </a:bodyP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5" name="Picture Placeholder 4">
            <a:extLst>
              <a:ext uri="{FF2B5EF4-FFF2-40B4-BE49-F238E27FC236}">
                <a16:creationId xmlns:a16="http://schemas.microsoft.com/office/drawing/2014/main" id="{D7CA175D-816E-4F70-96CC-8A1FD0EB16CE}"/>
              </a:ext>
            </a:extLst>
          </p:cNvPr>
          <p:cNvSpPr>
            <a:spLocks noGrp="1"/>
          </p:cNvSpPr>
          <p:nvPr>
            <p:ph type="pic" sz="quarter" idx="14"/>
          </p:nvPr>
        </p:nvSpPr>
        <p:spPr>
          <a:xfrm>
            <a:off x="736600" y="365125"/>
            <a:ext cx="2997200" cy="1781979"/>
          </a:xfrm>
        </p:spPr>
        <p:txBody>
          <a:bodyPr>
            <a:noAutofit/>
          </a:bodyPr>
          <a:lstStyle/>
          <a:p>
            <a:r>
              <a:rPr lang="en-US"/>
              <a:t>Click icon to add picture</a:t>
            </a:r>
            <a:endParaRPr lang="en-US" dirty="0"/>
          </a:p>
        </p:txBody>
      </p:sp>
      <p:sp>
        <p:nvSpPr>
          <p:cNvPr id="9" name="Picture Placeholder 4">
            <a:extLst>
              <a:ext uri="{FF2B5EF4-FFF2-40B4-BE49-F238E27FC236}">
                <a16:creationId xmlns:a16="http://schemas.microsoft.com/office/drawing/2014/main" id="{323519C8-24DE-471D-85A9-7A8AFACEC456}"/>
              </a:ext>
            </a:extLst>
          </p:cNvPr>
          <p:cNvSpPr>
            <a:spLocks noGrp="1"/>
          </p:cNvSpPr>
          <p:nvPr>
            <p:ph type="pic" sz="quarter" idx="15"/>
          </p:nvPr>
        </p:nvSpPr>
        <p:spPr>
          <a:xfrm>
            <a:off x="4051300" y="365125"/>
            <a:ext cx="2997200" cy="1781979"/>
          </a:xfrm>
        </p:spPr>
        <p:txBody>
          <a:bodyPr>
            <a:noAutofit/>
          </a:bodyPr>
          <a:lstStyle/>
          <a:p>
            <a:r>
              <a:rPr lang="en-US"/>
              <a:t>Click icon to add picture</a:t>
            </a:r>
            <a:endParaRPr lang="en-US" dirty="0"/>
          </a:p>
        </p:txBody>
      </p:sp>
      <p:sp>
        <p:nvSpPr>
          <p:cNvPr id="10" name="Picture Placeholder 4">
            <a:extLst>
              <a:ext uri="{FF2B5EF4-FFF2-40B4-BE49-F238E27FC236}">
                <a16:creationId xmlns:a16="http://schemas.microsoft.com/office/drawing/2014/main" id="{547F0F1E-7AF5-4B76-928C-7B28010C4F93}"/>
              </a:ext>
            </a:extLst>
          </p:cNvPr>
          <p:cNvSpPr>
            <a:spLocks noGrp="1"/>
          </p:cNvSpPr>
          <p:nvPr>
            <p:ph type="pic" sz="quarter" idx="16"/>
          </p:nvPr>
        </p:nvSpPr>
        <p:spPr>
          <a:xfrm>
            <a:off x="736600" y="2422525"/>
            <a:ext cx="2997200" cy="1781979"/>
          </a:xfrm>
        </p:spPr>
        <p:txBody>
          <a:bodyPr>
            <a:noAutofit/>
          </a:bodyPr>
          <a:lstStyle/>
          <a:p>
            <a:r>
              <a:rPr lang="en-US"/>
              <a:t>Click icon to add picture</a:t>
            </a:r>
            <a:endParaRPr lang="en-US" dirty="0"/>
          </a:p>
        </p:txBody>
      </p:sp>
      <p:sp>
        <p:nvSpPr>
          <p:cNvPr id="11" name="Picture Placeholder 4">
            <a:extLst>
              <a:ext uri="{FF2B5EF4-FFF2-40B4-BE49-F238E27FC236}">
                <a16:creationId xmlns:a16="http://schemas.microsoft.com/office/drawing/2014/main" id="{063D0E8E-9491-4AF0-918D-A0B782C5FD68}"/>
              </a:ext>
            </a:extLst>
          </p:cNvPr>
          <p:cNvSpPr>
            <a:spLocks noGrp="1"/>
          </p:cNvSpPr>
          <p:nvPr>
            <p:ph type="pic" sz="quarter" idx="17"/>
          </p:nvPr>
        </p:nvSpPr>
        <p:spPr>
          <a:xfrm>
            <a:off x="4051300" y="2422525"/>
            <a:ext cx="2997200" cy="1781979"/>
          </a:xfrm>
        </p:spPr>
        <p:txBody>
          <a:bodyPr>
            <a:noAutofit/>
          </a:bodyPr>
          <a:lstStyle/>
          <a:p>
            <a:r>
              <a:rPr lang="en-US"/>
              <a:t>Click icon to add picture</a:t>
            </a:r>
            <a:endParaRPr lang="en-US" dirty="0"/>
          </a:p>
        </p:txBody>
      </p:sp>
      <p:sp>
        <p:nvSpPr>
          <p:cNvPr id="12" name="Picture Placeholder 4">
            <a:extLst>
              <a:ext uri="{FF2B5EF4-FFF2-40B4-BE49-F238E27FC236}">
                <a16:creationId xmlns:a16="http://schemas.microsoft.com/office/drawing/2014/main" id="{042F54CB-9200-4D74-968A-0A3E5871D9E5}"/>
              </a:ext>
            </a:extLst>
          </p:cNvPr>
          <p:cNvSpPr>
            <a:spLocks noGrp="1"/>
          </p:cNvSpPr>
          <p:nvPr>
            <p:ph type="pic" sz="quarter" idx="18"/>
          </p:nvPr>
        </p:nvSpPr>
        <p:spPr>
          <a:xfrm>
            <a:off x="736600" y="4479925"/>
            <a:ext cx="2997200" cy="1781979"/>
          </a:xfrm>
        </p:spPr>
        <p:txBody>
          <a:bodyPr>
            <a:noAutofit/>
          </a:bodyPr>
          <a:lstStyle/>
          <a:p>
            <a:r>
              <a:rPr lang="en-US"/>
              <a:t>Click icon to add picture</a:t>
            </a:r>
            <a:endParaRPr lang="en-US" dirty="0"/>
          </a:p>
        </p:txBody>
      </p:sp>
      <p:sp>
        <p:nvSpPr>
          <p:cNvPr id="13" name="Picture Placeholder 4">
            <a:extLst>
              <a:ext uri="{FF2B5EF4-FFF2-40B4-BE49-F238E27FC236}">
                <a16:creationId xmlns:a16="http://schemas.microsoft.com/office/drawing/2014/main" id="{1D925119-27E3-496E-86BC-23416F94FB61}"/>
              </a:ext>
            </a:extLst>
          </p:cNvPr>
          <p:cNvSpPr>
            <a:spLocks noGrp="1"/>
          </p:cNvSpPr>
          <p:nvPr>
            <p:ph type="pic" sz="quarter" idx="19"/>
          </p:nvPr>
        </p:nvSpPr>
        <p:spPr>
          <a:xfrm>
            <a:off x="4051300" y="4479925"/>
            <a:ext cx="2997200" cy="1781979"/>
          </a:xfrm>
        </p:spPr>
        <p:txBody>
          <a:bodyPr>
            <a:noAutofit/>
          </a:bodyPr>
          <a:lstStyle/>
          <a:p>
            <a:r>
              <a:rPr lang="en-US"/>
              <a:t>Click icon to add picture</a:t>
            </a:r>
            <a:endParaRPr lang="en-US" dirty="0"/>
          </a:p>
        </p:txBody>
      </p:sp>
      <p:sp>
        <p:nvSpPr>
          <p:cNvPr id="4" name="Rectangle 3">
            <a:extLst>
              <a:ext uri="{FF2B5EF4-FFF2-40B4-BE49-F238E27FC236}">
                <a16:creationId xmlns:a16="http://schemas.microsoft.com/office/drawing/2014/main" id="{9DF93AF7-D4DC-42B5-8A4F-B5F3ABBB031F}"/>
              </a:ext>
              <a:ext uri="{C183D7F6-B498-43B3-948B-1728B52AA6E4}">
                <adec:decorative xmlns:adec="http://schemas.microsoft.com/office/drawing/2017/decorative" val="1"/>
              </a:ext>
            </a:extLst>
          </p:cNvPr>
          <p:cNvSpPr/>
          <p:nvPr userDrawn="1"/>
        </p:nvSpPr>
        <p:spPr>
          <a:xfrm>
            <a:off x="7781678"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17539680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and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45D17-D652-4766-B11C-2E8D8390D957}"/>
              </a:ext>
            </a:extLst>
          </p:cNvPr>
          <p:cNvSpPr>
            <a:spLocks noGrp="1"/>
          </p:cNvSpPr>
          <p:nvPr>
            <p:ph type="title"/>
          </p:nvPr>
        </p:nvSpPr>
        <p:spPr>
          <a:xfrm>
            <a:off x="594519" y="767791"/>
            <a:ext cx="11002962" cy="823913"/>
          </a:xfrm>
        </p:spPr>
        <p:txBody>
          <a:bodyPr>
            <a:noAutofit/>
          </a:bodyPr>
          <a:lstStyle>
            <a:lvl1pPr>
              <a:defRPr sz="4800" spc="300"/>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6BC7A58C-70BA-43E5-BD90-83ADB63B0C00}"/>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0F8A60B7-2499-42C6-8A74-ACDAE245746D}"/>
              </a:ext>
            </a:extLst>
          </p:cNvPr>
          <p:cNvSpPr>
            <a:spLocks noGrp="1"/>
          </p:cNvSpPr>
          <p:nvPr>
            <p:ph type="sldNum" sz="quarter" idx="11"/>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3452634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4C179BAC-E989-4203-B9B4-66280365481B}"/>
              </a:ext>
            </a:extLst>
          </p:cNvPr>
          <p:cNvSpPr>
            <a:spLocks noGrp="1"/>
          </p:cNvSpPr>
          <p:nvPr>
            <p:ph type="title"/>
          </p:nvPr>
        </p:nvSpPr>
        <p:spPr>
          <a:xfrm>
            <a:off x="4038600" y="4607137"/>
            <a:ext cx="4114800" cy="421480"/>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a:defRPr sz="1400" spc="300" baseline="0">
                <a:latin typeface="+mn-lt"/>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0CCC81E-A013-4315-AD13-97BA3AA95596}"/>
              </a:ext>
            </a:extLst>
          </p:cNvPr>
          <p:cNvSpPr>
            <a:spLocks noGrp="1"/>
          </p:cNvSpPr>
          <p:nvPr>
            <p:ph type="body" sz="quarter" idx="11" hasCustomPrompt="1"/>
          </p:nvPr>
        </p:nvSpPr>
        <p:spPr>
          <a:xfrm>
            <a:off x="1478756" y="1569719"/>
            <a:ext cx="9234488" cy="2651443"/>
          </a:xfrm>
        </p:spPr>
        <p:txBody>
          <a:bodyPr>
            <a:noAutofit/>
          </a:bodyPr>
          <a:lstStyle>
            <a:lvl1pPr marL="0" indent="0" algn="ctr">
              <a:buNone/>
              <a:defRPr sz="3200"/>
            </a:lvl1pPr>
          </a:lstStyle>
          <a:p>
            <a:pPr lvl="0"/>
            <a:r>
              <a:rPr lang="en-US" dirty="0"/>
              <a:t>CLICK TO EDIT MASTER TEXT STYLES</a:t>
            </a:r>
          </a:p>
        </p:txBody>
      </p:sp>
    </p:spTree>
    <p:extLst>
      <p:ext uri="{BB962C8B-B14F-4D97-AF65-F5344CB8AC3E}">
        <p14:creationId xmlns:p14="http://schemas.microsoft.com/office/powerpoint/2010/main" val="79555376"/>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p:nvSpPr>
          <p:cNvPr id="17" name="Title 2">
            <a:extLst>
              <a:ext uri="{FF2B5EF4-FFF2-40B4-BE49-F238E27FC236}">
                <a16:creationId xmlns:a16="http://schemas.microsoft.com/office/drawing/2014/main" id="{0EF11611-8537-47CC-87AC-2E25428B72BA}"/>
              </a:ext>
            </a:extLst>
          </p:cNvPr>
          <p:cNvSpPr>
            <a:spLocks noGrp="1"/>
          </p:cNvSpPr>
          <p:nvPr>
            <p:ph type="title"/>
          </p:nvPr>
        </p:nvSpPr>
        <p:spPr>
          <a:xfrm>
            <a:off x="594519" y="1"/>
            <a:ext cx="11002962" cy="1623218"/>
          </a:xfrm>
        </p:spPr>
        <p:txBody>
          <a:bodyPr anchor="ctr">
            <a:noAutofit/>
          </a:bodyPr>
          <a:lstStyle/>
          <a:p>
            <a:pPr algn="ctr"/>
            <a:r>
              <a:rPr lang="en-US" sz="4800"/>
              <a:t>Click to edit Master title style</a:t>
            </a:r>
            <a:endParaRPr lang="en-US" sz="4800" dirty="0"/>
          </a:p>
        </p:txBody>
      </p:sp>
      <p:sp>
        <p:nvSpPr>
          <p:cNvPr id="19" name="Picture Placeholder 17">
            <a:extLst>
              <a:ext uri="{FF2B5EF4-FFF2-40B4-BE49-F238E27FC236}">
                <a16:creationId xmlns:a16="http://schemas.microsoft.com/office/drawing/2014/main" id="{D1A63A52-1E65-414B-BBC3-D31F515791AC}"/>
              </a:ext>
            </a:extLst>
          </p:cNvPr>
          <p:cNvSpPr>
            <a:spLocks noGrp="1"/>
          </p:cNvSpPr>
          <p:nvPr>
            <p:ph type="pic" sz="quarter" idx="11"/>
          </p:nvPr>
        </p:nvSpPr>
        <p:spPr>
          <a:xfrm>
            <a:off x="6578601" y="1638300"/>
            <a:ext cx="5156200" cy="1892300"/>
          </a:xfrm>
        </p:spPr>
        <p:txBody>
          <a:bodyPr>
            <a:noAutofit/>
          </a:bodyPr>
          <a:lstStyle/>
          <a:p>
            <a:r>
              <a:rPr lang="en-US"/>
              <a:t>Click icon to add picture</a:t>
            </a:r>
            <a:endParaRPr lang="en-US" dirty="0"/>
          </a:p>
        </p:txBody>
      </p:sp>
      <p:sp>
        <p:nvSpPr>
          <p:cNvPr id="18" name="Picture Placeholder 17">
            <a:extLst>
              <a:ext uri="{FF2B5EF4-FFF2-40B4-BE49-F238E27FC236}">
                <a16:creationId xmlns:a16="http://schemas.microsoft.com/office/drawing/2014/main" id="{ED7E0E1A-1E64-4A9A-9C8B-69486BD1123B}"/>
              </a:ext>
            </a:extLst>
          </p:cNvPr>
          <p:cNvSpPr>
            <a:spLocks noGrp="1"/>
          </p:cNvSpPr>
          <p:nvPr>
            <p:ph type="pic" sz="quarter" idx="10"/>
          </p:nvPr>
        </p:nvSpPr>
        <p:spPr>
          <a:xfrm>
            <a:off x="469900" y="1638300"/>
            <a:ext cx="5156200" cy="1892300"/>
          </a:xfrm>
        </p:spPr>
        <p:txBody>
          <a:bodyPr>
            <a:noAutofit/>
          </a:bodyPr>
          <a:lstStyle/>
          <a:p>
            <a:r>
              <a:rPr lang="en-US"/>
              <a:t>Click icon to add picture</a:t>
            </a:r>
            <a:endParaRPr lang="en-US" dirty="0"/>
          </a:p>
        </p:txBody>
      </p:sp>
      <p:sp>
        <p:nvSpPr>
          <p:cNvPr id="10" name="Text Placeholder 3">
            <a:extLst>
              <a:ext uri="{FF2B5EF4-FFF2-40B4-BE49-F238E27FC236}">
                <a16:creationId xmlns:a16="http://schemas.microsoft.com/office/drawing/2014/main" id="{1E462965-19D7-4A65-B394-9AE76A5B4805}"/>
              </a:ext>
            </a:extLst>
          </p:cNvPr>
          <p:cNvSpPr>
            <a:spLocks noGrp="1"/>
          </p:cNvSpPr>
          <p:nvPr>
            <p:ph type="body" idx="1"/>
          </p:nvPr>
        </p:nvSpPr>
        <p:spPr>
          <a:xfrm>
            <a:off x="469107" y="3864355"/>
            <a:ext cx="5157787" cy="494506"/>
          </a:xfrm>
        </p:spPr>
        <p:txBody>
          <a:bodyPr>
            <a:noAutofit/>
          </a:bodyPr>
          <a:lstStyle>
            <a:lvl1pPr marL="0" indent="0">
              <a:buNone/>
              <a:defRPr sz="2400"/>
            </a:lvl1pPr>
          </a:lstStyle>
          <a:p>
            <a:pPr lvl="0"/>
            <a:r>
              <a:rPr lang="en-US" spc="300">
                <a:solidFill>
                  <a:schemeClr val="tx1"/>
                </a:solidFill>
              </a:rPr>
              <a:t>Click to edit Master text styles</a:t>
            </a:r>
          </a:p>
        </p:txBody>
      </p:sp>
      <p:sp>
        <p:nvSpPr>
          <p:cNvPr id="11" name="Content Placeholder 4">
            <a:extLst>
              <a:ext uri="{FF2B5EF4-FFF2-40B4-BE49-F238E27FC236}">
                <a16:creationId xmlns:a16="http://schemas.microsoft.com/office/drawing/2014/main" id="{FAEC14D1-0BEA-4D9A-9D96-A56B6A9B07AC}"/>
              </a:ext>
            </a:extLst>
          </p:cNvPr>
          <p:cNvSpPr>
            <a:spLocks noGrp="1"/>
          </p:cNvSpPr>
          <p:nvPr>
            <p:ph sz="half" idx="2"/>
          </p:nvPr>
        </p:nvSpPr>
        <p:spPr>
          <a:xfrm>
            <a:off x="469107" y="4531139"/>
            <a:ext cx="5157787" cy="2039144"/>
          </a:xfrm>
        </p:spPr>
        <p:txBody>
          <a:bodyPr>
            <a:noAutofit/>
          </a:bodyPr>
          <a:lstStyle/>
          <a:p>
            <a:pPr lvl="0">
              <a:lnSpc>
                <a:spcPct val="100000"/>
              </a:lnSpc>
              <a:buFont typeface="Wingdings" panose="05000000000000000000" pitchFamily="2" charset="2"/>
              <a:buChar char="§"/>
            </a:pPr>
            <a:r>
              <a:rPr lang="en-US" sz="1400">
                <a:solidFill>
                  <a:schemeClr val="tx1"/>
                </a:solidFill>
              </a:rPr>
              <a:t>Click to edit Master text styles</a:t>
            </a:r>
          </a:p>
        </p:txBody>
      </p:sp>
      <p:sp>
        <p:nvSpPr>
          <p:cNvPr id="12" name="Text Placeholder 5">
            <a:extLst>
              <a:ext uri="{FF2B5EF4-FFF2-40B4-BE49-F238E27FC236}">
                <a16:creationId xmlns:a16="http://schemas.microsoft.com/office/drawing/2014/main" id="{1507BB47-1AB4-42F2-99FF-453A0622B815}"/>
              </a:ext>
            </a:extLst>
          </p:cNvPr>
          <p:cNvSpPr>
            <a:spLocks noGrp="1"/>
          </p:cNvSpPr>
          <p:nvPr>
            <p:ph type="body" sz="quarter" idx="3"/>
          </p:nvPr>
        </p:nvSpPr>
        <p:spPr>
          <a:xfrm>
            <a:off x="6565107" y="3864355"/>
            <a:ext cx="5183188" cy="494506"/>
          </a:xfrm>
        </p:spPr>
        <p:txBody>
          <a:bodyPr>
            <a:noAutofit/>
          </a:bodyPr>
          <a:lstStyle>
            <a:lvl1pPr marL="0" indent="0">
              <a:buNone/>
              <a:defRPr sz="2400"/>
            </a:lvl1pPr>
          </a:lstStyle>
          <a:p>
            <a:pPr lvl="0"/>
            <a:r>
              <a:rPr lang="en-US" spc="300">
                <a:solidFill>
                  <a:schemeClr val="tx1"/>
                </a:solidFill>
              </a:rPr>
              <a:t>Click to edit Master text styles</a:t>
            </a:r>
          </a:p>
        </p:txBody>
      </p:sp>
      <p:sp>
        <p:nvSpPr>
          <p:cNvPr id="14" name="Content Placeholder 6">
            <a:extLst>
              <a:ext uri="{FF2B5EF4-FFF2-40B4-BE49-F238E27FC236}">
                <a16:creationId xmlns:a16="http://schemas.microsoft.com/office/drawing/2014/main" id="{438D6EEA-A0DB-4B5F-8F41-A9C1F2C094C0}"/>
              </a:ext>
            </a:extLst>
          </p:cNvPr>
          <p:cNvSpPr>
            <a:spLocks noGrp="1"/>
          </p:cNvSpPr>
          <p:nvPr>
            <p:ph sz="quarter" idx="4"/>
          </p:nvPr>
        </p:nvSpPr>
        <p:spPr>
          <a:xfrm>
            <a:off x="6565107" y="4531139"/>
            <a:ext cx="5183188" cy="2039144"/>
          </a:xfrm>
        </p:spPr>
        <p:txBody>
          <a:bodyPr>
            <a:noAutofit/>
          </a:bodyPr>
          <a:lstStyle/>
          <a:p>
            <a:pPr lvl="0">
              <a:lnSpc>
                <a:spcPct val="100000"/>
              </a:lnSpc>
              <a:buFont typeface="Wingdings" panose="05000000000000000000" pitchFamily="2" charset="2"/>
              <a:buChar char="§"/>
            </a:pPr>
            <a:r>
              <a:rPr lang="en-US" sz="1400">
                <a:solidFill>
                  <a:schemeClr val="tx1"/>
                </a:solidFill>
              </a:rPr>
              <a:t>Click to edit Master text styles</a:t>
            </a:r>
          </a:p>
        </p:txBody>
      </p:sp>
      <p:sp>
        <p:nvSpPr>
          <p:cNvPr id="20" name="Slide Number Placeholder 5">
            <a:extLst>
              <a:ext uri="{FF2B5EF4-FFF2-40B4-BE49-F238E27FC236}">
                <a16:creationId xmlns:a16="http://schemas.microsoft.com/office/drawing/2014/main" id="{A4909F59-7529-454A-A1EF-3CC1EADEFC1F}"/>
              </a:ext>
            </a:extLst>
          </p:cNvPr>
          <p:cNvSpPr>
            <a:spLocks noGrp="1"/>
          </p:cNvSpPr>
          <p:nvPr>
            <p:ph type="sldNum" sz="quarter" idx="12"/>
          </p:nvPr>
        </p:nvSpPr>
        <p:spPr>
          <a:xfrm>
            <a:off x="11549269" y="6468303"/>
            <a:ext cx="443948" cy="365125"/>
          </a:xfrm>
        </p:spPr>
        <p:txBody>
          <a:bodyPr>
            <a:noAutofit/>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270834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22" name="Title 2">
            <a:extLst>
              <a:ext uri="{FF2B5EF4-FFF2-40B4-BE49-F238E27FC236}">
                <a16:creationId xmlns:a16="http://schemas.microsoft.com/office/drawing/2014/main" id="{6186F91B-547E-43BC-9BCE-04619DAAFEC2}"/>
              </a:ext>
            </a:extLst>
          </p:cNvPr>
          <p:cNvSpPr>
            <a:spLocks noGrp="1"/>
          </p:cNvSpPr>
          <p:nvPr>
            <p:ph type="title"/>
          </p:nvPr>
        </p:nvSpPr>
        <p:spPr>
          <a:xfrm>
            <a:off x="594519" y="1"/>
            <a:ext cx="11002962" cy="1623218"/>
          </a:xfrm>
        </p:spPr>
        <p:txBody>
          <a:bodyPr anchor="ctr">
            <a:noAutofit/>
          </a:bodyPr>
          <a:lstStyle/>
          <a:p>
            <a:pPr algn="ctr"/>
            <a:r>
              <a:rPr lang="en-US" sz="4800"/>
              <a:t>Click to edit Master title style</a:t>
            </a:r>
            <a:endParaRPr lang="en-US" sz="4800" dirty="0"/>
          </a:p>
        </p:txBody>
      </p:sp>
      <p:sp>
        <p:nvSpPr>
          <p:cNvPr id="28" name="Text Placeholder 27">
            <a:extLst>
              <a:ext uri="{FF2B5EF4-FFF2-40B4-BE49-F238E27FC236}">
                <a16:creationId xmlns:a16="http://schemas.microsoft.com/office/drawing/2014/main" id="{D635DFA1-45D2-4EFE-8BB2-BE966346691E}"/>
              </a:ext>
            </a:extLst>
          </p:cNvPr>
          <p:cNvSpPr>
            <a:spLocks noGrp="1"/>
          </p:cNvSpPr>
          <p:nvPr>
            <p:ph type="body" sz="quarter" idx="13" hasCustomPrompt="1"/>
          </p:nvPr>
        </p:nvSpPr>
        <p:spPr>
          <a:xfrm>
            <a:off x="960121" y="3669506"/>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Picture Placeholder 23">
            <a:extLst>
              <a:ext uri="{FF2B5EF4-FFF2-40B4-BE49-F238E27FC236}">
                <a16:creationId xmlns:a16="http://schemas.microsoft.com/office/drawing/2014/main" id="{2F2918FE-A84E-4303-AEF3-4FD66CDD733E}"/>
              </a:ext>
            </a:extLst>
          </p:cNvPr>
          <p:cNvSpPr>
            <a:spLocks noGrp="1"/>
          </p:cNvSpPr>
          <p:nvPr>
            <p:ph type="pic" sz="quarter" idx="10"/>
          </p:nvPr>
        </p:nvSpPr>
        <p:spPr>
          <a:xfrm>
            <a:off x="960438" y="1624013"/>
            <a:ext cx="3108325" cy="1892300"/>
          </a:xfrm>
        </p:spPr>
        <p:txBody>
          <a:bodyPr>
            <a:noAutofit/>
          </a:bodyPr>
          <a:lstStyle/>
          <a:p>
            <a:r>
              <a:rPr lang="en-US"/>
              <a:t>Click icon to add picture</a:t>
            </a:r>
            <a:endParaRPr lang="en-US" dirty="0"/>
          </a:p>
        </p:txBody>
      </p:sp>
      <p:sp>
        <p:nvSpPr>
          <p:cNvPr id="25" name="Picture Placeholder 23">
            <a:extLst>
              <a:ext uri="{FF2B5EF4-FFF2-40B4-BE49-F238E27FC236}">
                <a16:creationId xmlns:a16="http://schemas.microsoft.com/office/drawing/2014/main" id="{E2401025-9BC9-4BDD-97DA-CA763CF846BB}"/>
              </a:ext>
            </a:extLst>
          </p:cNvPr>
          <p:cNvSpPr>
            <a:spLocks noGrp="1"/>
          </p:cNvSpPr>
          <p:nvPr>
            <p:ph type="pic" sz="quarter" idx="11"/>
          </p:nvPr>
        </p:nvSpPr>
        <p:spPr>
          <a:xfrm>
            <a:off x="4542155" y="1623219"/>
            <a:ext cx="3108325" cy="1892300"/>
          </a:xfrm>
        </p:spPr>
        <p:txBody>
          <a:bodyPr>
            <a:noAutofit/>
          </a:bodyPr>
          <a:lstStyle/>
          <a:p>
            <a:r>
              <a:rPr lang="en-US"/>
              <a:t>Click icon to add picture</a:t>
            </a:r>
            <a:endParaRPr lang="en-US" dirty="0"/>
          </a:p>
        </p:txBody>
      </p:sp>
      <p:sp>
        <p:nvSpPr>
          <p:cNvPr id="26" name="Picture Placeholder 23">
            <a:extLst>
              <a:ext uri="{FF2B5EF4-FFF2-40B4-BE49-F238E27FC236}">
                <a16:creationId xmlns:a16="http://schemas.microsoft.com/office/drawing/2014/main" id="{B7C4AAB6-897A-4ABD-AD50-2D86B197E914}"/>
              </a:ext>
            </a:extLst>
          </p:cNvPr>
          <p:cNvSpPr>
            <a:spLocks noGrp="1"/>
          </p:cNvSpPr>
          <p:nvPr>
            <p:ph type="pic" sz="quarter" idx="12"/>
          </p:nvPr>
        </p:nvSpPr>
        <p:spPr>
          <a:xfrm>
            <a:off x="8122920" y="1623219"/>
            <a:ext cx="3108325" cy="1892300"/>
          </a:xfrm>
        </p:spPr>
        <p:txBody>
          <a:bodyPr>
            <a:noAutofit/>
          </a:bodyPr>
          <a:lstStyle/>
          <a:p>
            <a:r>
              <a:rPr lang="en-US"/>
              <a:t>Click icon to add picture</a:t>
            </a:r>
            <a:endParaRPr lang="en-US" dirty="0"/>
          </a:p>
        </p:txBody>
      </p:sp>
      <p:sp>
        <p:nvSpPr>
          <p:cNvPr id="29" name="Text Placeholder 27">
            <a:extLst>
              <a:ext uri="{FF2B5EF4-FFF2-40B4-BE49-F238E27FC236}">
                <a16:creationId xmlns:a16="http://schemas.microsoft.com/office/drawing/2014/main" id="{790D65EC-6EB4-4594-91E9-5C3DE7C3BA89}"/>
              </a:ext>
            </a:extLst>
          </p:cNvPr>
          <p:cNvSpPr>
            <a:spLocks noGrp="1"/>
          </p:cNvSpPr>
          <p:nvPr>
            <p:ph type="body" sz="quarter" idx="14" hasCustomPrompt="1"/>
          </p:nvPr>
        </p:nvSpPr>
        <p:spPr>
          <a:xfrm>
            <a:off x="4541837" y="3681412"/>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 name="Text Placeholder 27">
            <a:extLst>
              <a:ext uri="{FF2B5EF4-FFF2-40B4-BE49-F238E27FC236}">
                <a16:creationId xmlns:a16="http://schemas.microsoft.com/office/drawing/2014/main" id="{611CF730-D055-47C2-A626-299F429D41B2}"/>
              </a:ext>
            </a:extLst>
          </p:cNvPr>
          <p:cNvSpPr>
            <a:spLocks noGrp="1"/>
          </p:cNvSpPr>
          <p:nvPr>
            <p:ph type="body" sz="quarter" idx="15" hasCustomPrompt="1"/>
          </p:nvPr>
        </p:nvSpPr>
        <p:spPr>
          <a:xfrm>
            <a:off x="8122919" y="3681412"/>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1" name="Slide Number Placeholder 5">
            <a:extLst>
              <a:ext uri="{FF2B5EF4-FFF2-40B4-BE49-F238E27FC236}">
                <a16:creationId xmlns:a16="http://schemas.microsoft.com/office/drawing/2014/main" id="{F09E06A6-BFDD-42BD-BA69-2CD3BEF0F73D}"/>
              </a:ext>
            </a:extLst>
          </p:cNvPr>
          <p:cNvSpPr>
            <a:spLocks noGrp="1"/>
          </p:cNvSpPr>
          <p:nvPr>
            <p:ph type="sldNum" sz="quarter" idx="16"/>
          </p:nvPr>
        </p:nvSpPr>
        <p:spPr>
          <a:xfrm>
            <a:off x="11549269" y="6468303"/>
            <a:ext cx="443948" cy="365125"/>
          </a:xfrm>
        </p:spPr>
        <p:txBody>
          <a:bodyPr>
            <a:noAutofit/>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41455920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1" r:id="rId3"/>
    <p:sldLayoutId id="2147483651" r:id="rId4"/>
    <p:sldLayoutId id="2147483660" r:id="rId5"/>
    <p:sldLayoutId id="2147483677" r:id="rId6"/>
    <p:sldLayoutId id="2147483666" r:id="rId7"/>
    <p:sldLayoutId id="2147483679" r:id="rId8"/>
    <p:sldLayoutId id="2147483653" r:id="rId9"/>
    <p:sldLayoutId id="2147483678" r:id="rId10"/>
    <p:sldLayoutId id="2147483680" r:id="rId11"/>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microsoft.com/office/2007/relationships/hdphoto" Target="../media/hdphoto6.wdp"/></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microsoft.com/office/2007/relationships/hdphoto" Target="../media/hdphoto4.wdp"/></Relationships>
</file>

<file path=ppt/slides/_rels/slide5.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microsoft.com/office/2007/relationships/hdphoto" Target="../media/hdphoto6.wdp"/></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microsoft.com/office/2007/relationships/hdphoto" Target="../media/hdphoto6.wdp"/></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microsoft.com/office/2007/relationships/hdphoto" Target="../media/hdphoto6.wdp"/></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microsoft.com/office/2007/relationships/hdphoto" Target="../media/hdphoto6.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Placeholder 7" descr="abstract image">
            <a:extLst>
              <a:ext uri="{FF2B5EF4-FFF2-40B4-BE49-F238E27FC236}">
                <a16:creationId xmlns:a16="http://schemas.microsoft.com/office/drawing/2014/main" id="{9AB29DBC-55D3-49D9-BB44-4936739C4B57}"/>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p:pic>
      <p:sp>
        <p:nvSpPr>
          <p:cNvPr id="9" name="Title 8">
            <a:extLst>
              <a:ext uri="{FF2B5EF4-FFF2-40B4-BE49-F238E27FC236}">
                <a16:creationId xmlns:a16="http://schemas.microsoft.com/office/drawing/2014/main" id="{79DC1498-E692-42BA-B69F-6D37E6CFACA0}"/>
              </a:ext>
            </a:extLst>
          </p:cNvPr>
          <p:cNvSpPr>
            <a:spLocks noGrp="1"/>
          </p:cNvSpPr>
          <p:nvPr>
            <p:ph type="title"/>
          </p:nvPr>
        </p:nvSpPr>
        <p:spPr>
          <a:xfrm>
            <a:off x="350837" y="2605087"/>
            <a:ext cx="11490325" cy="823913"/>
          </a:xfrm>
        </p:spPr>
        <p:txBody>
          <a:bodyPr/>
          <a:lstStyle/>
          <a:p>
            <a:pPr>
              <a:lnSpc>
                <a:spcPct val="100000"/>
              </a:lnSpc>
            </a:pPr>
            <a:r>
              <a:rPr lang="en-US" sz="4800" dirty="0"/>
              <a:t>Amazon web services (AWS)</a:t>
            </a:r>
          </a:p>
        </p:txBody>
      </p:sp>
    </p:spTree>
    <p:extLst>
      <p:ext uri="{BB962C8B-B14F-4D97-AF65-F5344CB8AC3E}">
        <p14:creationId xmlns:p14="http://schemas.microsoft.com/office/powerpoint/2010/main" val="39278323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219E73-BC9E-396A-3A60-0F19486C1A31}"/>
            </a:ext>
          </a:extLst>
        </p:cNvPr>
        <p:cNvGrpSpPr/>
        <p:nvPr/>
      </p:nvGrpSpPr>
      <p:grpSpPr>
        <a:xfrm>
          <a:off x="0" y="0"/>
          <a:ext cx="0" cy="0"/>
          <a:chOff x="0" y="0"/>
          <a:chExt cx="0" cy="0"/>
        </a:xfrm>
      </p:grpSpPr>
      <p:pic>
        <p:nvPicPr>
          <p:cNvPr id="5" name="Picture Placeholder 4" descr="Cardboard boxes">
            <a:extLst>
              <a:ext uri="{FF2B5EF4-FFF2-40B4-BE49-F238E27FC236}">
                <a16:creationId xmlns:a16="http://schemas.microsoft.com/office/drawing/2014/main" id="{671D6995-3986-D6D5-7A71-8926B8C42999}"/>
              </a:ext>
            </a:extLst>
          </p:cNvPr>
          <p:cNvPicPr>
            <a:picLocks noGrp="1" noChangeAspect="1"/>
          </p:cNvPicPr>
          <p:nvPr>
            <p:ph type="pic" sz="quarter" idx="14"/>
          </p:nvPr>
        </p:nvPicPr>
        <p:blipFill>
          <a:blip r:embed="rId3">
            <a:extLst>
              <a:ext uri="{BEBA8EAE-BF5A-486C-A8C5-ECC9F3942E4B}">
                <a14:imgProps xmlns:a14="http://schemas.microsoft.com/office/drawing/2010/main">
                  <a14:imgLayer r:embed="rId4">
                    <a14:imgEffect>
                      <a14:saturation sat="0"/>
                    </a14:imgEffect>
                  </a14:imgLayer>
                </a14:imgProps>
              </a:ext>
            </a:extLst>
          </a:blip>
          <a:srcRect l="23502" r="23502"/>
          <a:stretch/>
        </p:blipFill>
        <p:spPr>
          <a:noFill/>
        </p:spPr>
      </p:pic>
      <p:sp>
        <p:nvSpPr>
          <p:cNvPr id="4" name="Slide Number Placeholder 3">
            <a:extLst>
              <a:ext uri="{FF2B5EF4-FFF2-40B4-BE49-F238E27FC236}">
                <a16:creationId xmlns:a16="http://schemas.microsoft.com/office/drawing/2014/main" id="{61A57347-F662-3755-2550-9518215558D2}"/>
              </a:ext>
            </a:extLst>
          </p:cNvPr>
          <p:cNvSpPr>
            <a:spLocks noGrp="1"/>
          </p:cNvSpPr>
          <p:nvPr>
            <p:ph type="sldNum" sz="quarter" idx="4"/>
          </p:nvPr>
        </p:nvSpPr>
        <p:spPr/>
        <p:txBody>
          <a:bodyPr/>
          <a:lstStyle/>
          <a:p>
            <a:fld id="{8C2E478F-E849-4A8C-AF1F-CBCC78A7CBFA}" type="slidenum">
              <a:rPr lang="en-US" smtClean="0"/>
              <a:t>10</a:t>
            </a:fld>
            <a:endParaRPr lang="en-US" dirty="0"/>
          </a:p>
        </p:txBody>
      </p:sp>
      <p:sp>
        <p:nvSpPr>
          <p:cNvPr id="11" name="Title 7">
            <a:extLst>
              <a:ext uri="{FF2B5EF4-FFF2-40B4-BE49-F238E27FC236}">
                <a16:creationId xmlns:a16="http://schemas.microsoft.com/office/drawing/2014/main" id="{165E6F17-8DAC-FC50-1D8F-6AD75D8B1157}"/>
              </a:ext>
            </a:extLst>
          </p:cNvPr>
          <p:cNvSpPr>
            <a:spLocks noGrp="1"/>
          </p:cNvSpPr>
          <p:nvPr>
            <p:ph type="title"/>
          </p:nvPr>
        </p:nvSpPr>
        <p:spPr>
          <a:xfrm>
            <a:off x="5534300" y="71368"/>
            <a:ext cx="5897218" cy="636657"/>
          </a:xfrm>
        </p:spPr>
        <p:txBody>
          <a:bodyPr/>
          <a:lstStyle/>
          <a:p>
            <a:pPr algn="just">
              <a:lnSpc>
                <a:spcPct val="100000"/>
              </a:lnSpc>
              <a:spcBef>
                <a:spcPts val="0"/>
              </a:spcBef>
            </a:pPr>
            <a:r>
              <a:rPr lang="en-US" sz="4000" cap="none" dirty="0"/>
              <a:t>AWS Core Services</a:t>
            </a:r>
          </a:p>
        </p:txBody>
      </p:sp>
      <p:sp>
        <p:nvSpPr>
          <p:cNvPr id="15" name="Content Placeholder 8">
            <a:extLst>
              <a:ext uri="{FF2B5EF4-FFF2-40B4-BE49-F238E27FC236}">
                <a16:creationId xmlns:a16="http://schemas.microsoft.com/office/drawing/2014/main" id="{209C2F59-C5BF-ED5C-279F-E2F88C737F86}"/>
              </a:ext>
            </a:extLst>
          </p:cNvPr>
          <p:cNvSpPr>
            <a:spLocks noGrp="1"/>
          </p:cNvSpPr>
          <p:nvPr>
            <p:ph idx="1"/>
          </p:nvPr>
        </p:nvSpPr>
        <p:spPr>
          <a:xfrm>
            <a:off x="5534300" y="882510"/>
            <a:ext cx="6458917" cy="5904121"/>
          </a:xfrm>
        </p:spPr>
        <p:txBody>
          <a:bodyPr>
            <a:normAutofit/>
          </a:bodyPr>
          <a:lstStyle/>
          <a:p>
            <a:pPr marL="0" indent="0" algn="just">
              <a:lnSpc>
                <a:spcPct val="100000"/>
              </a:lnSpc>
              <a:spcBef>
                <a:spcPts val="0"/>
              </a:spcBef>
              <a:spcAft>
                <a:spcPts val="1000"/>
              </a:spcAft>
              <a:buNone/>
            </a:pPr>
            <a:r>
              <a:rPr lang="en-IN" sz="1800" b="1" dirty="0">
                <a:latin typeface="Amazon Ember Display"/>
              </a:rPr>
              <a:t>Relational Database Service (RDS)</a:t>
            </a:r>
            <a:endParaRPr lang="en-US" sz="1800" b="1" dirty="0">
              <a:latin typeface="Amazon Ember Display"/>
            </a:endParaRPr>
          </a:p>
          <a:p>
            <a:pPr algn="just">
              <a:lnSpc>
                <a:spcPct val="130000"/>
              </a:lnSpc>
              <a:spcBef>
                <a:spcPts val="0"/>
              </a:spcBef>
              <a:buFont typeface="Wingdings" panose="05000000000000000000" pitchFamily="2" charset="2"/>
              <a:buChar char="v"/>
            </a:pPr>
            <a:r>
              <a:rPr lang="en-US" dirty="0">
                <a:latin typeface="Amazon Ember Display"/>
              </a:rPr>
              <a:t>Amazon Relational Database Service (RDS) is a managed database service from AWS that makes it easier to set up, operate, and scale relational databases in the cloud. RDS supports multiple database engines allowing you to choose the database type that best suits your application needs. With RDS, AWS handles common database management tasks like backups, patching, scaling, and high availability, allowing you to focus on application development rather than database maintenance.</a:t>
            </a:r>
          </a:p>
          <a:p>
            <a:pPr algn="just">
              <a:lnSpc>
                <a:spcPct val="130000"/>
              </a:lnSpc>
              <a:spcBef>
                <a:spcPts val="0"/>
              </a:spcBef>
              <a:buFont typeface="Wingdings" panose="05000000000000000000" pitchFamily="2" charset="2"/>
              <a:buChar char="v"/>
            </a:pPr>
            <a:r>
              <a:rPr lang="en-US" b="0" i="0" dirty="0">
                <a:solidFill>
                  <a:srgbClr val="232B37"/>
                </a:solidFill>
                <a:effectLst/>
                <a:latin typeface="Amazon Ember Display"/>
              </a:rPr>
              <a:t>Key points:</a:t>
            </a:r>
          </a:p>
          <a:p>
            <a:pPr lvl="1" algn="just">
              <a:spcBef>
                <a:spcPts val="0"/>
              </a:spcBef>
            </a:pPr>
            <a:r>
              <a:rPr lang="en-US" dirty="0">
                <a:latin typeface="Amazon Ember Display"/>
              </a:rPr>
              <a:t>RDS automates many time-consuming database management tasks, including software patching, backups, and automatic failover in case of instance failure, reducing operational overhead.</a:t>
            </a:r>
          </a:p>
          <a:p>
            <a:pPr lvl="1" algn="just">
              <a:spcBef>
                <a:spcPts val="0"/>
              </a:spcBef>
            </a:pPr>
            <a:r>
              <a:rPr lang="en-US" dirty="0">
                <a:latin typeface="Amazon Ember Display"/>
              </a:rPr>
              <a:t>RDS provides automated daily backups and enables you to create snapshots of your database instance at any time.</a:t>
            </a:r>
          </a:p>
          <a:p>
            <a:pPr lvl="1" algn="just">
              <a:spcBef>
                <a:spcPts val="0"/>
              </a:spcBef>
            </a:pPr>
            <a:r>
              <a:rPr lang="en-US" dirty="0">
                <a:latin typeface="Amazon Ember Display"/>
              </a:rPr>
              <a:t>RDS can automatically scale storage based on usage, making it easy to accommodate database growth without manual intervention.</a:t>
            </a:r>
          </a:p>
          <a:p>
            <a:pPr lvl="1" algn="just">
              <a:spcBef>
                <a:spcPts val="0"/>
              </a:spcBef>
            </a:pPr>
            <a:r>
              <a:rPr lang="en-US" dirty="0">
                <a:latin typeface="Amazon Ember Display"/>
              </a:rPr>
              <a:t>RDS offers multiple layers of security.</a:t>
            </a:r>
          </a:p>
        </p:txBody>
      </p:sp>
    </p:spTree>
    <p:extLst>
      <p:ext uri="{BB962C8B-B14F-4D97-AF65-F5344CB8AC3E}">
        <p14:creationId xmlns:p14="http://schemas.microsoft.com/office/powerpoint/2010/main" val="40609513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 name="Picture Placeholder 7" descr="abstract image">
            <a:extLst>
              <a:ext uri="{FF2B5EF4-FFF2-40B4-BE49-F238E27FC236}">
                <a16:creationId xmlns:a16="http://schemas.microsoft.com/office/drawing/2014/main" id="{D5C5EA1B-F06D-4AD1-B526-89C2DF772232}"/>
              </a:ext>
            </a:extLst>
          </p:cNvPr>
          <p:cNvPicPr>
            <a:picLocks noChangeAspect="1"/>
          </p:cNvPicPr>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l="22717" r="45642"/>
          <a:stretch/>
        </p:blipFill>
        <p:spPr>
          <a:xfrm rot="16200000">
            <a:off x="2667001" y="-2666999"/>
            <a:ext cx="6858000" cy="12192000"/>
          </a:xfrm>
          <a:prstGeom prst="rect">
            <a:avLst/>
          </a:prstGeom>
          <a:noFill/>
        </p:spPr>
      </p:pic>
      <p:sp>
        <p:nvSpPr>
          <p:cNvPr id="6" name="Title 5">
            <a:extLst>
              <a:ext uri="{FF2B5EF4-FFF2-40B4-BE49-F238E27FC236}">
                <a16:creationId xmlns:a16="http://schemas.microsoft.com/office/drawing/2014/main" id="{4F7706BE-EF2E-459C-8778-01DDD354C634}"/>
              </a:ext>
            </a:extLst>
          </p:cNvPr>
          <p:cNvSpPr>
            <a:spLocks noGrp="1"/>
          </p:cNvSpPr>
          <p:nvPr>
            <p:ph type="title" idx="4294967295"/>
          </p:nvPr>
        </p:nvSpPr>
        <p:spPr>
          <a:xfrm>
            <a:off x="702365" y="2852024"/>
            <a:ext cx="10787270" cy="1153952"/>
          </a:xfrm>
        </p:spPr>
        <p:txBody>
          <a:bodyPr>
            <a:noAutofit/>
          </a:bodyPr>
          <a:lstStyle/>
          <a:p>
            <a:r>
              <a:rPr lang="en-US" sz="10000" spc="300"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927727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A87B3-0A27-4EE9-979E-B69581E476F0}"/>
              </a:ext>
            </a:extLst>
          </p:cNvPr>
          <p:cNvSpPr>
            <a:spLocks noGrp="1"/>
          </p:cNvSpPr>
          <p:nvPr>
            <p:ph type="title"/>
          </p:nvPr>
        </p:nvSpPr>
        <p:spPr/>
        <p:txBody>
          <a:bodyPr/>
          <a:lstStyle/>
          <a:p>
            <a:r>
              <a:rPr lang="en-US" dirty="0"/>
              <a:t>Agenda</a:t>
            </a:r>
          </a:p>
        </p:txBody>
      </p:sp>
      <p:pic>
        <p:nvPicPr>
          <p:cNvPr id="8" name="Picture Placeholder 7" descr="group of people at a conference table">
            <a:extLst>
              <a:ext uri="{FF2B5EF4-FFF2-40B4-BE49-F238E27FC236}">
                <a16:creationId xmlns:a16="http://schemas.microsoft.com/office/drawing/2014/main" id="{BB76F5AB-0940-46E1-85F9-6A870D7D04C9}"/>
              </a:ext>
            </a:extLst>
          </p:cNvPr>
          <p:cNvPicPr>
            <a:picLocks noGrp="1" noChangeAspect="1"/>
          </p:cNvPicPr>
          <p:nvPr>
            <p:ph type="pic" sz="quarter" idx="13"/>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20370" r="20370"/>
          <a:stretch/>
        </p:blipFill>
        <p:spPr/>
      </p:pic>
      <p:sp>
        <p:nvSpPr>
          <p:cNvPr id="7" name="Slide Number Placeholder 6">
            <a:extLst>
              <a:ext uri="{FF2B5EF4-FFF2-40B4-BE49-F238E27FC236}">
                <a16:creationId xmlns:a16="http://schemas.microsoft.com/office/drawing/2014/main" id="{F29F8048-1E86-48F4-B246-D2F8C54B7EB1}"/>
              </a:ext>
            </a:extLst>
          </p:cNvPr>
          <p:cNvSpPr>
            <a:spLocks noGrp="1"/>
          </p:cNvSpPr>
          <p:nvPr>
            <p:ph type="sldNum" sz="quarter" idx="12"/>
          </p:nvPr>
        </p:nvSpPr>
        <p:spPr/>
        <p:txBody>
          <a:bodyPr/>
          <a:lstStyle/>
          <a:p>
            <a:fld id="{8C2E478F-E849-4A8C-AF1F-CBCC78A7CBFA}" type="slidenum">
              <a:rPr lang="en-US" smtClean="0"/>
              <a:pPr/>
              <a:t>2</a:t>
            </a:fld>
            <a:endParaRPr lang="en-US" dirty="0"/>
          </a:p>
        </p:txBody>
      </p:sp>
      <p:sp>
        <p:nvSpPr>
          <p:cNvPr id="5" name="Text Placeholder 5">
            <a:extLst>
              <a:ext uri="{FF2B5EF4-FFF2-40B4-BE49-F238E27FC236}">
                <a16:creationId xmlns:a16="http://schemas.microsoft.com/office/drawing/2014/main" id="{BD49B39D-B196-9B5D-E964-3EACB7289973}"/>
              </a:ext>
            </a:extLst>
          </p:cNvPr>
          <p:cNvSpPr>
            <a:spLocks noGrp="1"/>
          </p:cNvSpPr>
          <p:nvPr>
            <p:ph type="body" sz="quarter" idx="15"/>
          </p:nvPr>
        </p:nvSpPr>
        <p:spPr>
          <a:xfrm>
            <a:off x="7068819" y="2078874"/>
            <a:ext cx="4114800" cy="3574503"/>
          </a:xfrm>
        </p:spPr>
        <p:txBody>
          <a:bodyPr/>
          <a:lstStyle/>
          <a:p>
            <a:pPr marL="342900" indent="-342900">
              <a:buFont typeface="Wingdings" panose="05000000000000000000" pitchFamily="2" charset="2"/>
              <a:buChar char="q"/>
            </a:pPr>
            <a:r>
              <a:rPr lang="en-US" sz="2000" spc="0" dirty="0"/>
              <a:t>Introduction</a:t>
            </a:r>
          </a:p>
          <a:p>
            <a:pPr marL="342900" indent="-342900">
              <a:buFont typeface="Wingdings" panose="05000000000000000000" pitchFamily="2" charset="2"/>
              <a:buChar char="q"/>
            </a:pPr>
            <a:r>
              <a:rPr lang="en-US" sz="2000" spc="0" dirty="0"/>
              <a:t>Cloud Deployment Models</a:t>
            </a:r>
          </a:p>
          <a:p>
            <a:pPr marL="342900" indent="-342900">
              <a:buFont typeface="Wingdings" panose="05000000000000000000" pitchFamily="2" charset="2"/>
              <a:buChar char="q"/>
            </a:pPr>
            <a:r>
              <a:rPr lang="en-US" sz="2000" spc="0" dirty="0"/>
              <a:t>Cloud Computing Models</a:t>
            </a:r>
          </a:p>
          <a:p>
            <a:pPr marL="342900" indent="-342900">
              <a:buFont typeface="Wingdings" panose="05000000000000000000" pitchFamily="2" charset="2"/>
              <a:buChar char="q"/>
            </a:pPr>
            <a:r>
              <a:rPr lang="en-US" sz="2000" spc="0" dirty="0"/>
              <a:t>Virtualization and Scalability</a:t>
            </a:r>
          </a:p>
          <a:p>
            <a:pPr marL="342900" indent="-342900">
              <a:buFont typeface="Wingdings" panose="05000000000000000000" pitchFamily="2" charset="2"/>
              <a:buChar char="q"/>
            </a:pPr>
            <a:r>
              <a:rPr lang="en-US" sz="2000" spc="0" dirty="0"/>
              <a:t>Identity and Access Management</a:t>
            </a:r>
          </a:p>
          <a:p>
            <a:pPr marL="342900" indent="-342900">
              <a:buFont typeface="Wingdings" panose="05000000000000000000" pitchFamily="2" charset="2"/>
              <a:buChar char="q"/>
            </a:pPr>
            <a:r>
              <a:rPr lang="en-US" sz="2000" spc="0" dirty="0"/>
              <a:t>Encryption Methods and Protocols</a:t>
            </a:r>
          </a:p>
          <a:p>
            <a:pPr marL="342900" indent="-342900">
              <a:buFont typeface="Wingdings" panose="05000000000000000000" pitchFamily="2" charset="2"/>
              <a:buChar char="q"/>
            </a:pPr>
            <a:endParaRPr lang="en-US" sz="2000" spc="0" dirty="0"/>
          </a:p>
        </p:txBody>
      </p:sp>
    </p:spTree>
    <p:extLst>
      <p:ext uri="{BB962C8B-B14F-4D97-AF65-F5344CB8AC3E}">
        <p14:creationId xmlns:p14="http://schemas.microsoft.com/office/powerpoint/2010/main" val="16490989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B123E9-4AC2-20B3-3EAB-4894132BE661}"/>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0EF106E0-109B-A65F-41C7-121311A0316F}"/>
              </a:ext>
            </a:extLst>
          </p:cNvPr>
          <p:cNvSpPr>
            <a:spLocks noGrp="1"/>
          </p:cNvSpPr>
          <p:nvPr>
            <p:ph type="title"/>
          </p:nvPr>
        </p:nvSpPr>
        <p:spPr>
          <a:xfrm>
            <a:off x="5589767" y="2780769"/>
            <a:ext cx="6721502" cy="648231"/>
          </a:xfrm>
        </p:spPr>
        <p:txBody>
          <a:bodyPr>
            <a:noAutofit/>
          </a:bodyPr>
          <a:lstStyle/>
          <a:p>
            <a:r>
              <a:rPr lang="en-US" sz="4000" cap="none" dirty="0">
                <a:latin typeface="Times New Roman" panose="02020603050405020304" pitchFamily="18" charset="0"/>
                <a:cs typeface="Times New Roman" panose="02020603050405020304" pitchFamily="18" charset="0"/>
              </a:rPr>
              <a:t>Amazon Web Services</a:t>
            </a:r>
          </a:p>
        </p:txBody>
      </p:sp>
      <p:pic>
        <p:nvPicPr>
          <p:cNvPr id="8" name="Picture Placeholder 7" descr="Open book with pen on desk">
            <a:extLst>
              <a:ext uri="{FF2B5EF4-FFF2-40B4-BE49-F238E27FC236}">
                <a16:creationId xmlns:a16="http://schemas.microsoft.com/office/drawing/2014/main" id="{CFFFF8D3-2E39-4286-BA92-7276AB51C20E}"/>
              </a:ext>
            </a:extLst>
          </p:cNvPr>
          <p:cNvPicPr>
            <a:picLocks noGrp="1" noChangeAspect="1"/>
          </p:cNvPicPr>
          <p:nvPr>
            <p:ph type="pic" sz="quarter" idx="13"/>
          </p:nvPr>
        </p:nvPicPr>
        <p:blipFill>
          <a:blip r:embed="rId2">
            <a:extLst>
              <a:ext uri="{BEBA8EAE-BF5A-486C-A8C5-ECC9F3942E4B}">
                <a14:imgProps xmlns:a14="http://schemas.microsoft.com/office/drawing/2010/main">
                  <a14:imgLayer r:embed="rId3">
                    <a14:imgEffect>
                      <a14:saturation sat="0"/>
                    </a14:imgEffect>
                  </a14:imgLayer>
                </a14:imgProps>
              </a:ext>
            </a:extLst>
          </a:blip>
          <a:srcRect l="20485" r="20485"/>
          <a:stretch/>
        </p:blipFill>
        <p:spPr/>
      </p:pic>
      <p:sp>
        <p:nvSpPr>
          <p:cNvPr id="2" name="Text Placeholder 1">
            <a:extLst>
              <a:ext uri="{FF2B5EF4-FFF2-40B4-BE49-F238E27FC236}">
                <a16:creationId xmlns:a16="http://schemas.microsoft.com/office/drawing/2014/main" id="{F5A8CCDC-56BE-489D-F6D1-A68398DF2113}"/>
              </a:ext>
            </a:extLst>
          </p:cNvPr>
          <p:cNvSpPr>
            <a:spLocks noGrp="1"/>
          </p:cNvSpPr>
          <p:nvPr>
            <p:ph type="body" idx="1"/>
          </p:nvPr>
        </p:nvSpPr>
        <p:spPr>
          <a:xfrm>
            <a:off x="5589767" y="3429000"/>
            <a:ext cx="2834640" cy="365125"/>
          </a:xfrm>
        </p:spPr>
        <p:txBody>
          <a:bodyPr/>
          <a:lstStyle/>
          <a:p>
            <a:r>
              <a:rPr lang="en-US" dirty="0"/>
              <a:t>Let’s Dive In</a:t>
            </a:r>
          </a:p>
        </p:txBody>
      </p:sp>
      <p:sp>
        <p:nvSpPr>
          <p:cNvPr id="6" name="Slide Number Placeholder 5">
            <a:extLst>
              <a:ext uri="{FF2B5EF4-FFF2-40B4-BE49-F238E27FC236}">
                <a16:creationId xmlns:a16="http://schemas.microsoft.com/office/drawing/2014/main" id="{893B4464-C298-A6DD-DC47-FFFC02E486B8}"/>
              </a:ext>
            </a:extLst>
          </p:cNvPr>
          <p:cNvSpPr>
            <a:spLocks noGrp="1"/>
          </p:cNvSpPr>
          <p:nvPr>
            <p:ph type="sldNum" sz="quarter" idx="12"/>
          </p:nvPr>
        </p:nvSpPr>
        <p:spPr/>
        <p:txBody>
          <a:bodyPr/>
          <a:lstStyle/>
          <a:p>
            <a:fld id="{8C2E478F-E849-4A8C-AF1F-CBCC78A7CBFA}" type="slidenum">
              <a:rPr lang="en-US" smtClean="0"/>
              <a:t>3</a:t>
            </a:fld>
            <a:endParaRPr lang="en-US" dirty="0"/>
          </a:p>
        </p:txBody>
      </p:sp>
    </p:spTree>
    <p:extLst>
      <p:ext uri="{BB962C8B-B14F-4D97-AF65-F5344CB8AC3E}">
        <p14:creationId xmlns:p14="http://schemas.microsoft.com/office/powerpoint/2010/main" val="2010718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table with various people working on their laptops">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3" cstate="email">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23617" r="23617"/>
          <a:stretch/>
        </p:blipFill>
        <p:spPr>
          <a:noFill/>
        </p:spPr>
      </p:pic>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4"/>
          </p:nvPr>
        </p:nvSpPr>
        <p:spPr/>
        <p:txBody>
          <a:bodyPr/>
          <a:lstStyle/>
          <a:p>
            <a:fld id="{8C2E478F-E849-4A8C-AF1F-CBCC78A7CBFA}" type="slidenum">
              <a:rPr lang="en-US" smtClean="0"/>
              <a:t>4</a:t>
            </a:fld>
            <a:endParaRPr lang="en-US" dirty="0"/>
          </a:p>
        </p:txBody>
      </p:sp>
      <p:sp>
        <p:nvSpPr>
          <p:cNvPr id="11" name="Title 7">
            <a:extLst>
              <a:ext uri="{FF2B5EF4-FFF2-40B4-BE49-F238E27FC236}">
                <a16:creationId xmlns:a16="http://schemas.microsoft.com/office/drawing/2014/main" id="{4AAB0AB4-D54B-C04B-E182-3B70299D5047}"/>
              </a:ext>
            </a:extLst>
          </p:cNvPr>
          <p:cNvSpPr>
            <a:spLocks noGrp="1"/>
          </p:cNvSpPr>
          <p:nvPr>
            <p:ph type="title"/>
          </p:nvPr>
        </p:nvSpPr>
        <p:spPr>
          <a:xfrm>
            <a:off x="5589435" y="217556"/>
            <a:ext cx="5897218" cy="707666"/>
          </a:xfrm>
        </p:spPr>
        <p:txBody>
          <a:bodyPr/>
          <a:lstStyle/>
          <a:p>
            <a:pPr algn="just">
              <a:lnSpc>
                <a:spcPct val="100000"/>
              </a:lnSpc>
              <a:spcBef>
                <a:spcPts val="0"/>
              </a:spcBef>
            </a:pPr>
            <a:r>
              <a:rPr lang="en-US" sz="4000" dirty="0"/>
              <a:t>INTRODUCTION</a:t>
            </a:r>
          </a:p>
        </p:txBody>
      </p:sp>
      <p:sp>
        <p:nvSpPr>
          <p:cNvPr id="12" name="Text Placeholder 9">
            <a:extLst>
              <a:ext uri="{FF2B5EF4-FFF2-40B4-BE49-F238E27FC236}">
                <a16:creationId xmlns:a16="http://schemas.microsoft.com/office/drawing/2014/main" id="{B33E7ECD-3579-0055-9692-C3DF992B285E}"/>
              </a:ext>
            </a:extLst>
          </p:cNvPr>
          <p:cNvSpPr>
            <a:spLocks noGrp="1"/>
          </p:cNvSpPr>
          <p:nvPr>
            <p:ph type="body" sz="quarter" idx="16"/>
          </p:nvPr>
        </p:nvSpPr>
        <p:spPr>
          <a:xfrm>
            <a:off x="5708355" y="972896"/>
            <a:ext cx="3181203" cy="464871"/>
          </a:xfrm>
        </p:spPr>
        <p:txBody>
          <a:bodyPr/>
          <a:lstStyle/>
          <a:p>
            <a:r>
              <a:rPr lang="en-US" sz="2800" spc="0" dirty="0"/>
              <a:t>What is AWS?</a:t>
            </a:r>
          </a:p>
        </p:txBody>
      </p:sp>
      <p:sp>
        <p:nvSpPr>
          <p:cNvPr id="15" name="Content Placeholder 8">
            <a:extLst>
              <a:ext uri="{FF2B5EF4-FFF2-40B4-BE49-F238E27FC236}">
                <a16:creationId xmlns:a16="http://schemas.microsoft.com/office/drawing/2014/main" id="{03793C3C-1897-BB1A-96C6-05BA226DE3B4}"/>
              </a:ext>
            </a:extLst>
          </p:cNvPr>
          <p:cNvSpPr>
            <a:spLocks noGrp="1"/>
          </p:cNvSpPr>
          <p:nvPr>
            <p:ph idx="1"/>
          </p:nvPr>
        </p:nvSpPr>
        <p:spPr>
          <a:xfrm>
            <a:off x="5589435" y="1657847"/>
            <a:ext cx="6403782" cy="3931919"/>
          </a:xfrm>
        </p:spPr>
        <p:txBody>
          <a:bodyPr>
            <a:normAutofit/>
          </a:bodyPr>
          <a:lstStyle/>
          <a:p>
            <a:pPr marL="0" indent="0" algn="just">
              <a:lnSpc>
                <a:spcPct val="100000"/>
              </a:lnSpc>
              <a:buNone/>
            </a:pPr>
            <a:r>
              <a:rPr lang="en-US" b="0" i="0" dirty="0">
                <a:solidFill>
                  <a:srgbClr val="202122"/>
                </a:solidFill>
                <a:effectLst/>
                <a:latin typeface="Arial" panose="020B0604020202020204" pitchFamily="34" charset="0"/>
              </a:rPr>
              <a:t>AWS provides </a:t>
            </a:r>
            <a:r>
              <a:rPr lang="en-US" b="0" i="0" strike="noStrike" dirty="0">
                <a:effectLst/>
                <a:latin typeface="Arial" panose="020B0604020202020204" pitchFamily="34" charset="0"/>
              </a:rPr>
              <a:t>on-demand</a:t>
            </a:r>
            <a:r>
              <a:rPr lang="en-US" strike="noStrike" dirty="0">
                <a:solidFill>
                  <a:srgbClr val="202122"/>
                </a:solidFill>
                <a:latin typeface="Arial" panose="020B0604020202020204" pitchFamily="34" charset="0"/>
              </a:rPr>
              <a:t>, </a:t>
            </a:r>
            <a:r>
              <a:rPr lang="en-US" b="0" i="0" strike="noStrike" dirty="0">
                <a:effectLst/>
                <a:latin typeface="Arial" panose="020B0604020202020204" pitchFamily="34" charset="0"/>
              </a:rPr>
              <a:t>cloud computing</a:t>
            </a:r>
            <a:r>
              <a:rPr lang="en-US" b="0" i="0" dirty="0">
                <a:solidFill>
                  <a:srgbClr val="202122"/>
                </a:solidFill>
                <a:effectLst/>
                <a:latin typeface="Arial" panose="020B0604020202020204" pitchFamily="34" charset="0"/>
              </a:rPr>
              <a:t> </a:t>
            </a:r>
            <a:r>
              <a:rPr lang="en-US" b="0" i="0" strike="noStrike" dirty="0">
                <a:effectLst/>
                <a:latin typeface="Arial" panose="020B0604020202020204" pitchFamily="34" charset="0"/>
              </a:rPr>
              <a:t>platforms</a:t>
            </a:r>
            <a:r>
              <a:rPr lang="en-US" b="0" i="0" dirty="0">
                <a:solidFill>
                  <a:srgbClr val="202122"/>
                </a:solidFill>
                <a:effectLst/>
                <a:latin typeface="Arial" panose="020B0604020202020204" pitchFamily="34" charset="0"/>
              </a:rPr>
              <a:t> and </a:t>
            </a:r>
            <a:r>
              <a:rPr lang="en-US" b="0" i="0" u="none" strike="noStrike" dirty="0">
                <a:effectLst/>
                <a:latin typeface="Arial" panose="020B0604020202020204" pitchFamily="34" charset="0"/>
              </a:rPr>
              <a:t>APIs</a:t>
            </a:r>
            <a:r>
              <a:rPr lang="en-US" b="0" i="0" dirty="0">
                <a:solidFill>
                  <a:srgbClr val="202122"/>
                </a:solidFill>
                <a:effectLst/>
                <a:latin typeface="Arial" panose="020B0604020202020204" pitchFamily="34" charset="0"/>
              </a:rPr>
              <a:t> to individuals, companies, and governments, on a metered, pay-as-you-go basis.</a:t>
            </a:r>
          </a:p>
          <a:p>
            <a:pPr marL="0" indent="0" algn="just">
              <a:lnSpc>
                <a:spcPct val="100000"/>
              </a:lnSpc>
              <a:buNone/>
            </a:pPr>
            <a:r>
              <a:rPr lang="en-US" b="0" i="0" dirty="0">
                <a:solidFill>
                  <a:srgbClr val="202122"/>
                </a:solidFill>
                <a:effectLst/>
                <a:latin typeface="Arial" panose="020B0604020202020204" pitchFamily="34" charset="0"/>
              </a:rPr>
              <a:t>These cloud computing </a:t>
            </a:r>
            <a:r>
              <a:rPr lang="en-US" b="0" i="0" u="none" strike="noStrike" dirty="0">
                <a:effectLst/>
                <a:latin typeface="Arial" panose="020B0604020202020204" pitchFamily="34" charset="0"/>
              </a:rPr>
              <a:t>web services</a:t>
            </a:r>
            <a:r>
              <a:rPr lang="en-US" b="0" i="0" dirty="0">
                <a:solidFill>
                  <a:srgbClr val="202122"/>
                </a:solidFill>
                <a:effectLst/>
                <a:latin typeface="Arial" panose="020B0604020202020204" pitchFamily="34" charset="0"/>
              </a:rPr>
              <a:t> provide various services related to networking, compute, storage, </a:t>
            </a:r>
            <a:r>
              <a:rPr lang="en-US" b="0" i="0" u="none" strike="noStrike" dirty="0">
                <a:effectLst/>
                <a:latin typeface="Arial" panose="020B0604020202020204" pitchFamily="34" charset="0"/>
              </a:rPr>
              <a:t>middleware</a:t>
            </a:r>
            <a:r>
              <a:rPr lang="en-US" b="0" i="0" dirty="0">
                <a:solidFill>
                  <a:srgbClr val="202122"/>
                </a:solidFill>
                <a:effectLst/>
                <a:latin typeface="Arial" panose="020B0604020202020204" pitchFamily="34" charset="0"/>
              </a:rPr>
              <a:t>, </a:t>
            </a:r>
            <a:r>
              <a:rPr lang="en-US" b="0" i="0" u="none" strike="noStrike" dirty="0">
                <a:effectLst/>
                <a:latin typeface="Arial" panose="020B0604020202020204" pitchFamily="34" charset="0"/>
              </a:rPr>
              <a:t>IoT</a:t>
            </a:r>
            <a:r>
              <a:rPr lang="en-US" b="0" i="0" dirty="0">
                <a:solidFill>
                  <a:srgbClr val="202122"/>
                </a:solidFill>
                <a:effectLst/>
                <a:latin typeface="Arial" panose="020B0604020202020204" pitchFamily="34" charset="0"/>
              </a:rPr>
              <a:t> and other processing capacity, as well as </a:t>
            </a:r>
            <a:r>
              <a:rPr lang="en-US" b="0" i="0" u="none" strike="noStrike" dirty="0">
                <a:effectLst/>
                <a:latin typeface="Arial" panose="020B0604020202020204" pitchFamily="34" charset="0"/>
              </a:rPr>
              <a:t>software tools</a:t>
            </a:r>
            <a:r>
              <a:rPr lang="en-US" b="0" i="0" dirty="0">
                <a:solidFill>
                  <a:srgbClr val="202122"/>
                </a:solidFill>
                <a:effectLst/>
                <a:latin typeface="Arial" panose="020B0604020202020204" pitchFamily="34" charset="0"/>
              </a:rPr>
              <a:t> via AWS </a:t>
            </a:r>
            <a:r>
              <a:rPr lang="en-US" b="0" i="0" u="none" strike="noStrike" dirty="0">
                <a:effectLst/>
                <a:latin typeface="Arial" panose="020B0604020202020204" pitchFamily="34" charset="0"/>
              </a:rPr>
              <a:t>server farms</a:t>
            </a:r>
            <a:r>
              <a:rPr lang="en-US" b="0" i="0" dirty="0">
                <a:solidFill>
                  <a:srgbClr val="202122"/>
                </a:solidFill>
                <a:effectLst/>
                <a:latin typeface="Arial" panose="020B0604020202020204" pitchFamily="34" charset="0"/>
              </a:rPr>
              <a:t>.</a:t>
            </a:r>
          </a:p>
          <a:p>
            <a:pPr marL="0" indent="0" algn="just">
              <a:lnSpc>
                <a:spcPct val="100000"/>
              </a:lnSpc>
              <a:buNone/>
            </a:pPr>
            <a:r>
              <a:rPr lang="en-US" b="0" i="0" dirty="0">
                <a:solidFill>
                  <a:srgbClr val="202122"/>
                </a:solidFill>
                <a:effectLst/>
                <a:latin typeface="Arial" panose="020B0604020202020204" pitchFamily="34" charset="0"/>
              </a:rPr>
              <a:t>This frees clients from managing, scaling, and patching hardware and operating systems.</a:t>
            </a:r>
          </a:p>
          <a:p>
            <a:pPr marL="0" indent="0" algn="just">
              <a:lnSpc>
                <a:spcPct val="100000"/>
              </a:lnSpc>
              <a:buNone/>
            </a:pPr>
            <a:r>
              <a:rPr lang="en-US" b="0" i="0" dirty="0">
                <a:solidFill>
                  <a:srgbClr val="202122"/>
                </a:solidFill>
                <a:effectLst/>
                <a:latin typeface="Arial" panose="020B0604020202020204" pitchFamily="34" charset="0"/>
              </a:rPr>
              <a:t>Amazon provides select portions of security for subscribers (e.g. physical security of the data centers) while other aspects of security are the responsibility of the subscriber (e.g. </a:t>
            </a:r>
            <a:r>
              <a:rPr lang="en-US" b="0" i="0">
                <a:solidFill>
                  <a:srgbClr val="202122"/>
                </a:solidFill>
                <a:effectLst/>
                <a:latin typeface="Arial" panose="020B0604020202020204" pitchFamily="34" charset="0"/>
              </a:rPr>
              <a:t>account management, vulnerability scanning, patching).</a:t>
            </a:r>
            <a:endParaRPr lang="en-US" dirty="0"/>
          </a:p>
        </p:txBody>
      </p:sp>
    </p:spTree>
    <p:extLst>
      <p:ext uri="{BB962C8B-B14F-4D97-AF65-F5344CB8AC3E}">
        <p14:creationId xmlns:p14="http://schemas.microsoft.com/office/powerpoint/2010/main" val="1325373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5453269" y="2772818"/>
            <a:ext cx="6096000" cy="656182"/>
          </a:xfrm>
        </p:spPr>
        <p:txBody>
          <a:bodyPr>
            <a:noAutofit/>
          </a:bodyPr>
          <a:lstStyle/>
          <a:p>
            <a:r>
              <a:rPr lang="en-US" sz="4000" cap="none" spc="0" dirty="0">
                <a:latin typeface="Times New Roman" panose="02020603050405020304" pitchFamily="18" charset="0"/>
                <a:cs typeface="Times New Roman" panose="02020603050405020304" pitchFamily="18" charset="0"/>
              </a:rPr>
              <a:t>AWS Core Services</a:t>
            </a:r>
          </a:p>
        </p:txBody>
      </p:sp>
      <p:pic>
        <p:nvPicPr>
          <p:cNvPr id="8" name="Picture Placeholder 7" descr="close up of computer code">
            <a:extLst>
              <a:ext uri="{FF2B5EF4-FFF2-40B4-BE49-F238E27FC236}">
                <a16:creationId xmlns:a16="http://schemas.microsoft.com/office/drawing/2014/main" id="{A596BF19-CC58-4709-B5D6-3FC378FDC7BA}"/>
              </a:ext>
            </a:extLst>
          </p:cNvPr>
          <p:cNvPicPr>
            <a:picLocks noGrp="1" noChangeAspect="1"/>
          </p:cNvPicPr>
          <p:nvPr>
            <p:ph type="pic" sz="quarter" idx="13"/>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20370" r="20370"/>
          <a:stretch/>
        </p:blipFill>
        <p:spPr/>
      </p:pic>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5574527" y="3429000"/>
            <a:ext cx="2834640" cy="365125"/>
          </a:xfrm>
        </p:spPr>
        <p:txBody>
          <a:bodyPr/>
          <a:lstStyle/>
          <a:p>
            <a:r>
              <a:rPr lang="en-US" dirty="0"/>
              <a:t>Let’s Dive In</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5</a:t>
            </a:fld>
            <a:endParaRPr lang="en-US" dirty="0"/>
          </a:p>
        </p:txBody>
      </p:sp>
    </p:spTree>
    <p:extLst>
      <p:ext uri="{BB962C8B-B14F-4D97-AF65-F5344CB8AC3E}">
        <p14:creationId xmlns:p14="http://schemas.microsoft.com/office/powerpoint/2010/main" val="29447653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CB8E34-7CCF-6314-4D1A-6B8C36C085EC}"/>
            </a:ext>
          </a:extLst>
        </p:cNvPr>
        <p:cNvGrpSpPr/>
        <p:nvPr/>
      </p:nvGrpSpPr>
      <p:grpSpPr>
        <a:xfrm>
          <a:off x="0" y="0"/>
          <a:ext cx="0" cy="0"/>
          <a:chOff x="0" y="0"/>
          <a:chExt cx="0" cy="0"/>
        </a:xfrm>
      </p:grpSpPr>
      <p:pic>
        <p:nvPicPr>
          <p:cNvPr id="5" name="Picture Placeholder 4" descr="Cardboard boxes">
            <a:extLst>
              <a:ext uri="{FF2B5EF4-FFF2-40B4-BE49-F238E27FC236}">
                <a16:creationId xmlns:a16="http://schemas.microsoft.com/office/drawing/2014/main" id="{EA4C9F8F-0C5C-5DD3-5683-1BEBBA452BF4}"/>
              </a:ext>
            </a:extLst>
          </p:cNvPr>
          <p:cNvPicPr>
            <a:picLocks noGrp="1" noChangeAspect="1"/>
          </p:cNvPicPr>
          <p:nvPr>
            <p:ph type="pic" sz="quarter" idx="14"/>
          </p:nvPr>
        </p:nvPicPr>
        <p:blipFill>
          <a:blip r:embed="rId3">
            <a:extLst>
              <a:ext uri="{BEBA8EAE-BF5A-486C-A8C5-ECC9F3942E4B}">
                <a14:imgProps xmlns:a14="http://schemas.microsoft.com/office/drawing/2010/main">
                  <a14:imgLayer r:embed="rId4">
                    <a14:imgEffect>
                      <a14:saturation sat="0"/>
                    </a14:imgEffect>
                  </a14:imgLayer>
                </a14:imgProps>
              </a:ext>
            </a:extLst>
          </a:blip>
          <a:srcRect l="23502" r="23502"/>
          <a:stretch/>
        </p:blipFill>
        <p:spPr>
          <a:noFill/>
        </p:spPr>
      </p:pic>
      <p:sp>
        <p:nvSpPr>
          <p:cNvPr id="4" name="Slide Number Placeholder 3">
            <a:extLst>
              <a:ext uri="{FF2B5EF4-FFF2-40B4-BE49-F238E27FC236}">
                <a16:creationId xmlns:a16="http://schemas.microsoft.com/office/drawing/2014/main" id="{BDEAB12E-AE7D-A082-CD64-63A1DF2508CC}"/>
              </a:ext>
            </a:extLst>
          </p:cNvPr>
          <p:cNvSpPr>
            <a:spLocks noGrp="1"/>
          </p:cNvSpPr>
          <p:nvPr>
            <p:ph type="sldNum" sz="quarter" idx="4"/>
          </p:nvPr>
        </p:nvSpPr>
        <p:spPr/>
        <p:txBody>
          <a:bodyPr/>
          <a:lstStyle/>
          <a:p>
            <a:fld id="{8C2E478F-E849-4A8C-AF1F-CBCC78A7CBFA}" type="slidenum">
              <a:rPr lang="en-US" smtClean="0"/>
              <a:t>6</a:t>
            </a:fld>
            <a:endParaRPr lang="en-US" dirty="0"/>
          </a:p>
        </p:txBody>
      </p:sp>
      <p:sp>
        <p:nvSpPr>
          <p:cNvPr id="11" name="Title 7">
            <a:extLst>
              <a:ext uri="{FF2B5EF4-FFF2-40B4-BE49-F238E27FC236}">
                <a16:creationId xmlns:a16="http://schemas.microsoft.com/office/drawing/2014/main" id="{E8B185A1-C392-54BF-7657-5880FCB754D6}"/>
              </a:ext>
            </a:extLst>
          </p:cNvPr>
          <p:cNvSpPr>
            <a:spLocks noGrp="1"/>
          </p:cNvSpPr>
          <p:nvPr>
            <p:ph type="title"/>
          </p:nvPr>
        </p:nvSpPr>
        <p:spPr>
          <a:xfrm>
            <a:off x="5534300" y="71368"/>
            <a:ext cx="5897218" cy="636657"/>
          </a:xfrm>
        </p:spPr>
        <p:txBody>
          <a:bodyPr/>
          <a:lstStyle/>
          <a:p>
            <a:pPr algn="just">
              <a:lnSpc>
                <a:spcPct val="100000"/>
              </a:lnSpc>
              <a:spcBef>
                <a:spcPts val="0"/>
              </a:spcBef>
            </a:pPr>
            <a:r>
              <a:rPr lang="en-US" sz="4000" cap="none" dirty="0"/>
              <a:t>AWS Core Services</a:t>
            </a:r>
          </a:p>
        </p:txBody>
      </p:sp>
      <p:sp>
        <p:nvSpPr>
          <p:cNvPr id="15" name="Content Placeholder 8">
            <a:extLst>
              <a:ext uri="{FF2B5EF4-FFF2-40B4-BE49-F238E27FC236}">
                <a16:creationId xmlns:a16="http://schemas.microsoft.com/office/drawing/2014/main" id="{1AD5F65E-D3C4-F8ED-FC52-C6B150D709F8}"/>
              </a:ext>
            </a:extLst>
          </p:cNvPr>
          <p:cNvSpPr>
            <a:spLocks noGrp="1"/>
          </p:cNvSpPr>
          <p:nvPr>
            <p:ph idx="1"/>
          </p:nvPr>
        </p:nvSpPr>
        <p:spPr>
          <a:xfrm>
            <a:off x="5534300" y="882510"/>
            <a:ext cx="6458917" cy="5904121"/>
          </a:xfrm>
        </p:spPr>
        <p:txBody>
          <a:bodyPr>
            <a:normAutofit fontScale="92500" lnSpcReduction="10000"/>
          </a:bodyPr>
          <a:lstStyle/>
          <a:p>
            <a:pPr marL="0" indent="0" algn="just">
              <a:lnSpc>
                <a:spcPct val="100000"/>
              </a:lnSpc>
              <a:spcBef>
                <a:spcPts val="0"/>
              </a:spcBef>
              <a:spcAft>
                <a:spcPts val="1000"/>
              </a:spcAft>
              <a:buNone/>
            </a:pPr>
            <a:r>
              <a:rPr lang="en-US" sz="1900" b="1" dirty="0">
                <a:latin typeface="Amazon Ember Display"/>
              </a:rPr>
              <a:t>Elastic Compute Cloud (EC2)</a:t>
            </a:r>
          </a:p>
          <a:p>
            <a:pPr algn="just">
              <a:lnSpc>
                <a:spcPct val="110000"/>
              </a:lnSpc>
              <a:spcBef>
                <a:spcPts val="0"/>
              </a:spcBef>
              <a:buFont typeface="Wingdings" panose="05000000000000000000" pitchFamily="2" charset="2"/>
              <a:buChar char="v"/>
            </a:pPr>
            <a:r>
              <a:rPr lang="en-US" sz="1700" dirty="0">
                <a:latin typeface="Amazon Ember Display"/>
              </a:rPr>
              <a:t>Amazon Web Services (AWS) Elastic Compute Cloud (EC2) is a cloud-based service that allows users to rent virtual servers, known as instances, to run applications. EC2 provides scalable computing capacity in the AWS Cloud, meaning you can increase or decrease the number of instances based on your workload demands, making it ideal for applications that require flexible, cost-effective, and easily manageable computing resources.</a:t>
            </a:r>
          </a:p>
          <a:p>
            <a:pPr algn="just">
              <a:lnSpc>
                <a:spcPct val="100000"/>
              </a:lnSpc>
              <a:buFont typeface="Wingdings" panose="05000000000000000000" pitchFamily="2" charset="2"/>
              <a:buChar char="v"/>
            </a:pPr>
            <a:r>
              <a:rPr lang="en-US" sz="1700" b="0" i="0" dirty="0">
                <a:solidFill>
                  <a:srgbClr val="232B37"/>
                </a:solidFill>
                <a:effectLst/>
                <a:latin typeface="Amazon Ember Display"/>
              </a:rPr>
              <a:t>Key points:</a:t>
            </a:r>
          </a:p>
          <a:p>
            <a:pPr lvl="1">
              <a:spcBef>
                <a:spcPts val="0"/>
              </a:spcBef>
            </a:pPr>
            <a:r>
              <a:rPr lang="en-IN" sz="1500" dirty="0">
                <a:latin typeface="Amazon Ember Display"/>
              </a:rPr>
              <a:t>Scalability and Elasticity </a:t>
            </a:r>
            <a:r>
              <a:rPr lang="en-US" sz="1500" b="0" i="0" dirty="0">
                <a:solidFill>
                  <a:srgbClr val="232B37"/>
                </a:solidFill>
                <a:effectLst/>
                <a:latin typeface="Amazon Ember Display"/>
              </a:rPr>
              <a:t>infrastructure on-demand.</a:t>
            </a:r>
          </a:p>
          <a:p>
            <a:pPr lvl="1">
              <a:spcBef>
                <a:spcPts val="0"/>
              </a:spcBef>
            </a:pPr>
            <a:r>
              <a:rPr lang="en-US" sz="1500" dirty="0">
                <a:latin typeface="Amazon Ember Display"/>
              </a:rPr>
              <a:t>Wide Range of Instance Types.</a:t>
            </a:r>
          </a:p>
          <a:p>
            <a:pPr lvl="1">
              <a:spcBef>
                <a:spcPts val="0"/>
              </a:spcBef>
            </a:pPr>
            <a:r>
              <a:rPr lang="en-IN" sz="1500" dirty="0">
                <a:latin typeface="Amazon Ember Display"/>
              </a:rPr>
              <a:t>Customizable Virtual Machines.</a:t>
            </a:r>
          </a:p>
          <a:p>
            <a:pPr lvl="1">
              <a:spcBef>
                <a:spcPts val="0"/>
              </a:spcBef>
            </a:pPr>
            <a:r>
              <a:rPr lang="en-IN" sz="1500" dirty="0">
                <a:latin typeface="Amazon Ember Display"/>
              </a:rPr>
              <a:t>Pay-as-you-go without long-term commitments.</a:t>
            </a:r>
          </a:p>
          <a:p>
            <a:pPr lvl="1">
              <a:spcBef>
                <a:spcPts val="0"/>
              </a:spcBef>
            </a:pPr>
            <a:r>
              <a:rPr lang="en-US" sz="1500" dirty="0">
                <a:latin typeface="Amazon Ember Display"/>
              </a:rPr>
              <a:t>EC2 instances can be deployed across multiple availability zones within an AWS Region, providing high availability and resilience against data center failures.</a:t>
            </a:r>
          </a:p>
          <a:p>
            <a:pPr lvl="1">
              <a:spcBef>
                <a:spcPts val="0"/>
              </a:spcBef>
            </a:pPr>
            <a:r>
              <a:rPr lang="en-US" sz="1500" dirty="0">
                <a:latin typeface="Amazon Ember Display"/>
              </a:rPr>
              <a:t>Act as virtual firewalls, controlling inbound and outbound traffic to and from EC2 instances.</a:t>
            </a:r>
            <a:endParaRPr lang="en-IN" sz="1500" dirty="0">
              <a:latin typeface="Amazon Ember Display"/>
            </a:endParaRPr>
          </a:p>
          <a:p>
            <a:pPr lvl="1">
              <a:spcBef>
                <a:spcPts val="0"/>
              </a:spcBef>
            </a:pPr>
            <a:r>
              <a:rPr lang="en-US" sz="1500" b="1" i="0" dirty="0">
                <a:solidFill>
                  <a:srgbClr val="232B37"/>
                </a:solidFill>
                <a:effectLst/>
                <a:latin typeface="Amazon Ember Display"/>
              </a:rPr>
              <a:t>Use cases</a:t>
            </a:r>
            <a:r>
              <a:rPr lang="en-US" sz="1500" b="0" i="0" dirty="0">
                <a:solidFill>
                  <a:srgbClr val="232B37"/>
                </a:solidFill>
                <a:effectLst/>
                <a:latin typeface="Amazon Ember Display"/>
              </a:rPr>
              <a:t>: </a:t>
            </a:r>
            <a:r>
              <a:rPr lang="en-IN" sz="1500" dirty="0">
                <a:latin typeface="Amazon Ember Display"/>
              </a:rPr>
              <a:t>Web Hosting, Development and Testing Environments, Big Data Processing, Backup and Disaster Recovery, etc.</a:t>
            </a:r>
            <a:endParaRPr lang="en-US" sz="1500" b="1" dirty="0">
              <a:latin typeface="Amazon Ember Display"/>
            </a:endParaRPr>
          </a:p>
        </p:txBody>
      </p:sp>
    </p:spTree>
    <p:extLst>
      <p:ext uri="{BB962C8B-B14F-4D97-AF65-F5344CB8AC3E}">
        <p14:creationId xmlns:p14="http://schemas.microsoft.com/office/powerpoint/2010/main" val="4375082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A727A5-CEBF-E6BF-B063-BDCF4727A536}"/>
            </a:ext>
          </a:extLst>
        </p:cNvPr>
        <p:cNvGrpSpPr/>
        <p:nvPr/>
      </p:nvGrpSpPr>
      <p:grpSpPr>
        <a:xfrm>
          <a:off x="0" y="0"/>
          <a:ext cx="0" cy="0"/>
          <a:chOff x="0" y="0"/>
          <a:chExt cx="0" cy="0"/>
        </a:xfrm>
      </p:grpSpPr>
      <p:pic>
        <p:nvPicPr>
          <p:cNvPr id="5" name="Picture Placeholder 4" descr="Cardboard boxes">
            <a:extLst>
              <a:ext uri="{FF2B5EF4-FFF2-40B4-BE49-F238E27FC236}">
                <a16:creationId xmlns:a16="http://schemas.microsoft.com/office/drawing/2014/main" id="{4E2C859C-20F1-8ADA-864E-C0966DF28671}"/>
              </a:ext>
            </a:extLst>
          </p:cNvPr>
          <p:cNvPicPr>
            <a:picLocks noGrp="1" noChangeAspect="1"/>
          </p:cNvPicPr>
          <p:nvPr>
            <p:ph type="pic" sz="quarter" idx="14"/>
          </p:nvPr>
        </p:nvPicPr>
        <p:blipFill>
          <a:blip r:embed="rId3">
            <a:extLst>
              <a:ext uri="{BEBA8EAE-BF5A-486C-A8C5-ECC9F3942E4B}">
                <a14:imgProps xmlns:a14="http://schemas.microsoft.com/office/drawing/2010/main">
                  <a14:imgLayer r:embed="rId4">
                    <a14:imgEffect>
                      <a14:saturation sat="0"/>
                    </a14:imgEffect>
                  </a14:imgLayer>
                </a14:imgProps>
              </a:ext>
            </a:extLst>
          </a:blip>
          <a:srcRect l="23502" r="23502"/>
          <a:stretch/>
        </p:blipFill>
        <p:spPr>
          <a:noFill/>
        </p:spPr>
      </p:pic>
      <p:sp>
        <p:nvSpPr>
          <p:cNvPr id="4" name="Slide Number Placeholder 3">
            <a:extLst>
              <a:ext uri="{FF2B5EF4-FFF2-40B4-BE49-F238E27FC236}">
                <a16:creationId xmlns:a16="http://schemas.microsoft.com/office/drawing/2014/main" id="{4EB8426B-2277-D3D9-9B5B-F0C72F2FA490}"/>
              </a:ext>
            </a:extLst>
          </p:cNvPr>
          <p:cNvSpPr>
            <a:spLocks noGrp="1"/>
          </p:cNvSpPr>
          <p:nvPr>
            <p:ph type="sldNum" sz="quarter" idx="4"/>
          </p:nvPr>
        </p:nvSpPr>
        <p:spPr/>
        <p:txBody>
          <a:bodyPr/>
          <a:lstStyle/>
          <a:p>
            <a:fld id="{8C2E478F-E849-4A8C-AF1F-CBCC78A7CBFA}" type="slidenum">
              <a:rPr lang="en-US" smtClean="0"/>
              <a:t>7</a:t>
            </a:fld>
            <a:endParaRPr lang="en-US" dirty="0"/>
          </a:p>
        </p:txBody>
      </p:sp>
      <p:sp>
        <p:nvSpPr>
          <p:cNvPr id="11" name="Title 7">
            <a:extLst>
              <a:ext uri="{FF2B5EF4-FFF2-40B4-BE49-F238E27FC236}">
                <a16:creationId xmlns:a16="http://schemas.microsoft.com/office/drawing/2014/main" id="{A1684572-6099-A51C-1BCE-95B9CA085EDE}"/>
              </a:ext>
            </a:extLst>
          </p:cNvPr>
          <p:cNvSpPr>
            <a:spLocks noGrp="1"/>
          </p:cNvSpPr>
          <p:nvPr>
            <p:ph type="title"/>
          </p:nvPr>
        </p:nvSpPr>
        <p:spPr>
          <a:xfrm>
            <a:off x="5534300" y="71368"/>
            <a:ext cx="5897218" cy="636657"/>
          </a:xfrm>
        </p:spPr>
        <p:txBody>
          <a:bodyPr/>
          <a:lstStyle/>
          <a:p>
            <a:pPr algn="just">
              <a:lnSpc>
                <a:spcPct val="100000"/>
              </a:lnSpc>
              <a:spcBef>
                <a:spcPts val="0"/>
              </a:spcBef>
            </a:pPr>
            <a:r>
              <a:rPr lang="en-US" sz="4000" cap="none" dirty="0"/>
              <a:t>AWS Core Services</a:t>
            </a:r>
          </a:p>
        </p:txBody>
      </p:sp>
      <p:sp>
        <p:nvSpPr>
          <p:cNvPr id="15" name="Content Placeholder 8">
            <a:extLst>
              <a:ext uri="{FF2B5EF4-FFF2-40B4-BE49-F238E27FC236}">
                <a16:creationId xmlns:a16="http://schemas.microsoft.com/office/drawing/2014/main" id="{5ABF8D99-DAD3-B9E1-9E31-6FB03CDDEF04}"/>
              </a:ext>
            </a:extLst>
          </p:cNvPr>
          <p:cNvSpPr>
            <a:spLocks noGrp="1"/>
          </p:cNvSpPr>
          <p:nvPr>
            <p:ph idx="1"/>
          </p:nvPr>
        </p:nvSpPr>
        <p:spPr>
          <a:xfrm>
            <a:off x="5534300" y="882510"/>
            <a:ext cx="6458917" cy="5904121"/>
          </a:xfrm>
        </p:spPr>
        <p:txBody>
          <a:bodyPr>
            <a:normAutofit fontScale="70000" lnSpcReduction="20000"/>
          </a:bodyPr>
          <a:lstStyle/>
          <a:p>
            <a:pPr marL="0" indent="0" algn="just">
              <a:lnSpc>
                <a:spcPct val="100000"/>
              </a:lnSpc>
              <a:spcBef>
                <a:spcPts val="0"/>
              </a:spcBef>
              <a:spcAft>
                <a:spcPts val="1000"/>
              </a:spcAft>
              <a:buNone/>
            </a:pPr>
            <a:r>
              <a:rPr lang="en-US" sz="2600" b="1" dirty="0">
                <a:latin typeface="Amazon Ember Display"/>
              </a:rPr>
              <a:t>Lambda</a:t>
            </a:r>
          </a:p>
          <a:p>
            <a:pPr algn="just">
              <a:lnSpc>
                <a:spcPct val="130000"/>
              </a:lnSpc>
              <a:spcBef>
                <a:spcPts val="0"/>
              </a:spcBef>
              <a:buFont typeface="Wingdings" panose="05000000000000000000" pitchFamily="2" charset="2"/>
              <a:buChar char="v"/>
            </a:pPr>
            <a:r>
              <a:rPr lang="en-US" sz="2300" dirty="0">
                <a:latin typeface="Amazon Ember Display"/>
              </a:rPr>
              <a:t>AWS Lambda is a serverless compute service that allows you to run code without having to provision, manage, or scale servers. With Lambda, you upload your code, set up the execution conditions, and AWS handles the rest, including scaling, monitoring, and managing the infrastructure. This makes it ideal for building applications or backend services that respond to events in real-time.</a:t>
            </a:r>
          </a:p>
          <a:p>
            <a:pPr algn="just">
              <a:buFont typeface="Wingdings" panose="05000000000000000000" pitchFamily="2" charset="2"/>
              <a:buChar char="v"/>
            </a:pPr>
            <a:r>
              <a:rPr lang="en-US" sz="2300" b="0" i="0" dirty="0">
                <a:solidFill>
                  <a:srgbClr val="232B37"/>
                </a:solidFill>
                <a:effectLst/>
                <a:latin typeface="Amazon Ember Display"/>
              </a:rPr>
              <a:t>Key points</a:t>
            </a:r>
            <a:r>
              <a:rPr lang="en-US" b="0" i="0" dirty="0">
                <a:solidFill>
                  <a:srgbClr val="232B37"/>
                </a:solidFill>
                <a:effectLst/>
                <a:latin typeface="Amazon Ember Display"/>
              </a:rPr>
              <a:t>:</a:t>
            </a:r>
          </a:p>
          <a:p>
            <a:pPr lvl="1" algn="just">
              <a:spcBef>
                <a:spcPts val="0"/>
              </a:spcBef>
            </a:pPr>
            <a:r>
              <a:rPr lang="en-US" sz="2000" dirty="0">
                <a:latin typeface="Amazon Ember Display"/>
              </a:rPr>
              <a:t>Automatically scales with incoming requests, handling everything from zero requests to thousands per second without additional setup.</a:t>
            </a:r>
          </a:p>
          <a:p>
            <a:pPr lvl="1" algn="just">
              <a:spcBef>
                <a:spcPts val="0"/>
              </a:spcBef>
            </a:pPr>
            <a:r>
              <a:rPr lang="en-US" sz="2000" dirty="0">
                <a:latin typeface="Amazon Ember Display"/>
              </a:rPr>
              <a:t>With Lambda, you only pay for the compute time that your code actually uses. </a:t>
            </a:r>
          </a:p>
          <a:p>
            <a:pPr lvl="1" algn="just">
              <a:spcBef>
                <a:spcPts val="0"/>
              </a:spcBef>
            </a:pPr>
            <a:r>
              <a:rPr lang="en-US" sz="2000" dirty="0">
                <a:latin typeface="Amazon Ember Display"/>
              </a:rPr>
              <a:t>AWS Lambda supports several programming languages.</a:t>
            </a:r>
          </a:p>
          <a:p>
            <a:pPr lvl="1" algn="just">
              <a:spcBef>
                <a:spcPts val="0"/>
              </a:spcBef>
            </a:pPr>
            <a:r>
              <a:rPr lang="en-US" sz="2000" dirty="0">
                <a:latin typeface="Amazon Ember Display"/>
              </a:rPr>
              <a:t>Lambda integrates well with many AWS services.</a:t>
            </a:r>
          </a:p>
          <a:p>
            <a:pPr lvl="1" algn="just">
              <a:spcBef>
                <a:spcPts val="0"/>
              </a:spcBef>
            </a:pPr>
            <a:r>
              <a:rPr lang="en-US" sz="2000" dirty="0">
                <a:latin typeface="Amazon Ember Display"/>
              </a:rPr>
              <a:t>Lambda functions are secured using AWS Identity and Access Management (IAM) roles, which define the permissions for your Lambda functions to access other AWS resources.</a:t>
            </a:r>
          </a:p>
          <a:p>
            <a:pPr lvl="1">
              <a:spcBef>
                <a:spcPts val="0"/>
              </a:spcBef>
            </a:pPr>
            <a:r>
              <a:rPr lang="en-US" sz="2000" b="1" i="0" dirty="0">
                <a:solidFill>
                  <a:srgbClr val="232B37"/>
                </a:solidFill>
                <a:effectLst/>
                <a:latin typeface="Amazon Ember Display"/>
              </a:rPr>
              <a:t>Use cases</a:t>
            </a:r>
            <a:r>
              <a:rPr lang="en-US" sz="2000" b="0" i="0" dirty="0">
                <a:solidFill>
                  <a:srgbClr val="232B37"/>
                </a:solidFill>
                <a:effectLst/>
                <a:latin typeface="Amazon Ember Display"/>
              </a:rPr>
              <a:t>: </a:t>
            </a:r>
            <a:r>
              <a:rPr lang="en-IN" sz="2000" dirty="0">
                <a:latin typeface="Amazon Ember Display"/>
              </a:rPr>
              <a:t>Data Processing, Automation and Scheduled Tasks, Serverless Web Applications, Chatbots and Voice Assistants, etc.</a:t>
            </a:r>
            <a:endParaRPr lang="en-US" sz="2000" b="1" dirty="0">
              <a:latin typeface="Amazon Ember Display"/>
            </a:endParaRPr>
          </a:p>
        </p:txBody>
      </p:sp>
    </p:spTree>
    <p:extLst>
      <p:ext uri="{BB962C8B-B14F-4D97-AF65-F5344CB8AC3E}">
        <p14:creationId xmlns:p14="http://schemas.microsoft.com/office/powerpoint/2010/main" val="18644718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8932AE-7973-E0F9-C443-A500EFBB84DB}"/>
            </a:ext>
          </a:extLst>
        </p:cNvPr>
        <p:cNvGrpSpPr/>
        <p:nvPr/>
      </p:nvGrpSpPr>
      <p:grpSpPr>
        <a:xfrm>
          <a:off x="0" y="0"/>
          <a:ext cx="0" cy="0"/>
          <a:chOff x="0" y="0"/>
          <a:chExt cx="0" cy="0"/>
        </a:xfrm>
      </p:grpSpPr>
      <p:pic>
        <p:nvPicPr>
          <p:cNvPr id="5" name="Picture Placeholder 4" descr="Cardboard boxes">
            <a:extLst>
              <a:ext uri="{FF2B5EF4-FFF2-40B4-BE49-F238E27FC236}">
                <a16:creationId xmlns:a16="http://schemas.microsoft.com/office/drawing/2014/main" id="{425F7F83-CC64-138C-461C-E5F55AEEDFB5}"/>
              </a:ext>
            </a:extLst>
          </p:cNvPr>
          <p:cNvPicPr>
            <a:picLocks noGrp="1" noChangeAspect="1"/>
          </p:cNvPicPr>
          <p:nvPr>
            <p:ph type="pic" sz="quarter" idx="14"/>
          </p:nvPr>
        </p:nvPicPr>
        <p:blipFill>
          <a:blip r:embed="rId3">
            <a:extLst>
              <a:ext uri="{BEBA8EAE-BF5A-486C-A8C5-ECC9F3942E4B}">
                <a14:imgProps xmlns:a14="http://schemas.microsoft.com/office/drawing/2010/main">
                  <a14:imgLayer r:embed="rId4">
                    <a14:imgEffect>
                      <a14:saturation sat="0"/>
                    </a14:imgEffect>
                  </a14:imgLayer>
                </a14:imgProps>
              </a:ext>
            </a:extLst>
          </a:blip>
          <a:srcRect l="23502" r="23502"/>
          <a:stretch/>
        </p:blipFill>
        <p:spPr>
          <a:noFill/>
        </p:spPr>
      </p:pic>
      <p:sp>
        <p:nvSpPr>
          <p:cNvPr id="4" name="Slide Number Placeholder 3">
            <a:extLst>
              <a:ext uri="{FF2B5EF4-FFF2-40B4-BE49-F238E27FC236}">
                <a16:creationId xmlns:a16="http://schemas.microsoft.com/office/drawing/2014/main" id="{7BC3CAA4-AA2F-1867-4A9B-C2D6FD0D721F}"/>
              </a:ext>
            </a:extLst>
          </p:cNvPr>
          <p:cNvSpPr>
            <a:spLocks noGrp="1"/>
          </p:cNvSpPr>
          <p:nvPr>
            <p:ph type="sldNum" sz="quarter" idx="4"/>
          </p:nvPr>
        </p:nvSpPr>
        <p:spPr/>
        <p:txBody>
          <a:bodyPr/>
          <a:lstStyle/>
          <a:p>
            <a:fld id="{8C2E478F-E849-4A8C-AF1F-CBCC78A7CBFA}" type="slidenum">
              <a:rPr lang="en-US" smtClean="0"/>
              <a:t>8</a:t>
            </a:fld>
            <a:endParaRPr lang="en-US" dirty="0"/>
          </a:p>
        </p:txBody>
      </p:sp>
      <p:sp>
        <p:nvSpPr>
          <p:cNvPr id="11" name="Title 7">
            <a:extLst>
              <a:ext uri="{FF2B5EF4-FFF2-40B4-BE49-F238E27FC236}">
                <a16:creationId xmlns:a16="http://schemas.microsoft.com/office/drawing/2014/main" id="{9707D720-1919-4632-A87D-57D65676F396}"/>
              </a:ext>
            </a:extLst>
          </p:cNvPr>
          <p:cNvSpPr>
            <a:spLocks noGrp="1"/>
          </p:cNvSpPr>
          <p:nvPr>
            <p:ph type="title"/>
          </p:nvPr>
        </p:nvSpPr>
        <p:spPr>
          <a:xfrm>
            <a:off x="5534300" y="71368"/>
            <a:ext cx="5897218" cy="636657"/>
          </a:xfrm>
        </p:spPr>
        <p:txBody>
          <a:bodyPr/>
          <a:lstStyle/>
          <a:p>
            <a:pPr algn="just">
              <a:lnSpc>
                <a:spcPct val="100000"/>
              </a:lnSpc>
              <a:spcBef>
                <a:spcPts val="0"/>
              </a:spcBef>
            </a:pPr>
            <a:r>
              <a:rPr lang="en-US" sz="4000" cap="none" dirty="0"/>
              <a:t>AWS Core Services</a:t>
            </a:r>
          </a:p>
        </p:txBody>
      </p:sp>
      <p:sp>
        <p:nvSpPr>
          <p:cNvPr id="15" name="Content Placeholder 8">
            <a:extLst>
              <a:ext uri="{FF2B5EF4-FFF2-40B4-BE49-F238E27FC236}">
                <a16:creationId xmlns:a16="http://schemas.microsoft.com/office/drawing/2014/main" id="{985ACA30-F822-0AC3-7167-4770AF7158C3}"/>
              </a:ext>
            </a:extLst>
          </p:cNvPr>
          <p:cNvSpPr>
            <a:spLocks noGrp="1"/>
          </p:cNvSpPr>
          <p:nvPr>
            <p:ph idx="1"/>
          </p:nvPr>
        </p:nvSpPr>
        <p:spPr>
          <a:xfrm>
            <a:off x="5534300" y="882510"/>
            <a:ext cx="6273387" cy="5486485"/>
          </a:xfrm>
        </p:spPr>
        <p:txBody>
          <a:bodyPr>
            <a:normAutofit/>
          </a:bodyPr>
          <a:lstStyle/>
          <a:p>
            <a:pPr marL="0" indent="0" algn="just">
              <a:lnSpc>
                <a:spcPct val="100000"/>
              </a:lnSpc>
              <a:spcBef>
                <a:spcPts val="0"/>
              </a:spcBef>
              <a:spcAft>
                <a:spcPts val="1000"/>
              </a:spcAft>
              <a:buNone/>
            </a:pPr>
            <a:r>
              <a:rPr lang="en-IN" sz="1800" b="1" dirty="0">
                <a:latin typeface="Amazon Ember Display"/>
              </a:rPr>
              <a:t>Simple Storage Service (</a:t>
            </a:r>
            <a:r>
              <a:rPr lang="en-US" sz="1800" b="1" dirty="0">
                <a:latin typeface="Amazon Ember Display"/>
              </a:rPr>
              <a:t>S3)</a:t>
            </a:r>
          </a:p>
          <a:p>
            <a:pPr algn="just">
              <a:lnSpc>
                <a:spcPct val="130000"/>
              </a:lnSpc>
              <a:spcBef>
                <a:spcPts val="0"/>
              </a:spcBef>
              <a:spcAft>
                <a:spcPts val="1000"/>
              </a:spcAft>
              <a:buFont typeface="Wingdings" panose="05000000000000000000" pitchFamily="2" charset="2"/>
              <a:buChar char="v"/>
            </a:pPr>
            <a:r>
              <a:rPr lang="en-US" dirty="0">
                <a:latin typeface="Amazon Ember Display"/>
              </a:rPr>
              <a:t>Amazon Simple Storage Service (S3) is an object storage service from AWS that allows you to store, retrieve, and manage data files in the cloud. S3 is designed for high durability, availability, and scalability, making it ideal for a wide range of data storage use cases such as backup, archiving, data lakes, and web hosting.</a:t>
            </a:r>
          </a:p>
          <a:p>
            <a:pPr algn="just">
              <a:lnSpc>
                <a:spcPct val="130000"/>
              </a:lnSpc>
              <a:spcBef>
                <a:spcPts val="0"/>
              </a:spcBef>
              <a:buFont typeface="Wingdings" panose="05000000000000000000" pitchFamily="2" charset="2"/>
              <a:buChar char="v"/>
            </a:pPr>
            <a:r>
              <a:rPr lang="en-US" b="0" i="0" dirty="0">
                <a:solidFill>
                  <a:srgbClr val="232B37"/>
                </a:solidFill>
                <a:effectLst/>
                <a:latin typeface="Amazon Ember Display"/>
              </a:rPr>
              <a:t>Key points:</a:t>
            </a:r>
          </a:p>
          <a:p>
            <a:pPr lvl="1" algn="just">
              <a:spcBef>
                <a:spcPts val="0"/>
              </a:spcBef>
            </a:pPr>
            <a:r>
              <a:rPr lang="en-US" dirty="0">
                <a:latin typeface="Amazon Ember Display"/>
              </a:rPr>
              <a:t>S3 is designed to handle any amount of data, meaning you can store everything from small text files to large multimedia files.</a:t>
            </a:r>
          </a:p>
          <a:p>
            <a:pPr lvl="1" algn="just">
              <a:spcBef>
                <a:spcPts val="0"/>
              </a:spcBef>
            </a:pPr>
            <a:r>
              <a:rPr lang="en-US" dirty="0">
                <a:latin typeface="Amazon Ember Display"/>
              </a:rPr>
              <a:t>S3 automatically scales to handle virtually unlimited amounts of data and concurrent access requests.</a:t>
            </a:r>
          </a:p>
          <a:p>
            <a:pPr lvl="1" algn="just">
              <a:spcBef>
                <a:spcPts val="0"/>
              </a:spcBef>
            </a:pPr>
            <a:r>
              <a:rPr lang="en-US" dirty="0">
                <a:latin typeface="Amazon Ember Display"/>
              </a:rPr>
              <a:t>Bucket Policies and Access Control Lists (ACLs) provide fine-grained control over access to S3 buckets and objects, allowing you to manage who can read, write, or delete data.</a:t>
            </a:r>
          </a:p>
          <a:p>
            <a:pPr lvl="1">
              <a:spcBef>
                <a:spcPts val="0"/>
              </a:spcBef>
            </a:pPr>
            <a:r>
              <a:rPr lang="en-US" b="1" i="0" dirty="0">
                <a:solidFill>
                  <a:srgbClr val="232B37"/>
                </a:solidFill>
                <a:effectLst/>
                <a:latin typeface="Amazon Ember Display"/>
              </a:rPr>
              <a:t>Use cases</a:t>
            </a:r>
            <a:r>
              <a:rPr lang="en-US" b="0" i="0" dirty="0">
                <a:solidFill>
                  <a:srgbClr val="232B37"/>
                </a:solidFill>
                <a:effectLst/>
                <a:latin typeface="Amazon Ember Display"/>
              </a:rPr>
              <a:t>: </a:t>
            </a:r>
            <a:r>
              <a:rPr lang="en-IN" dirty="0">
                <a:latin typeface="Amazon Ember Display"/>
              </a:rPr>
              <a:t>Data Backup and Restore, Static Website Hosting, Disaster Recovery and Archiving, etc.</a:t>
            </a:r>
            <a:endParaRPr lang="en-US" b="1" dirty="0">
              <a:latin typeface="Amazon Ember Display"/>
            </a:endParaRPr>
          </a:p>
        </p:txBody>
      </p:sp>
    </p:spTree>
    <p:extLst>
      <p:ext uri="{BB962C8B-B14F-4D97-AF65-F5344CB8AC3E}">
        <p14:creationId xmlns:p14="http://schemas.microsoft.com/office/powerpoint/2010/main" val="41296594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EA107D-68E3-ED2A-BE7C-FD33293AA8FF}"/>
            </a:ext>
          </a:extLst>
        </p:cNvPr>
        <p:cNvGrpSpPr/>
        <p:nvPr/>
      </p:nvGrpSpPr>
      <p:grpSpPr>
        <a:xfrm>
          <a:off x="0" y="0"/>
          <a:ext cx="0" cy="0"/>
          <a:chOff x="0" y="0"/>
          <a:chExt cx="0" cy="0"/>
        </a:xfrm>
      </p:grpSpPr>
      <p:pic>
        <p:nvPicPr>
          <p:cNvPr id="5" name="Picture Placeholder 4" descr="Cardboard boxes">
            <a:extLst>
              <a:ext uri="{FF2B5EF4-FFF2-40B4-BE49-F238E27FC236}">
                <a16:creationId xmlns:a16="http://schemas.microsoft.com/office/drawing/2014/main" id="{C64A7816-F917-CDCC-8685-BA23C8AC6A60}"/>
              </a:ext>
            </a:extLst>
          </p:cNvPr>
          <p:cNvPicPr>
            <a:picLocks noGrp="1" noChangeAspect="1"/>
          </p:cNvPicPr>
          <p:nvPr>
            <p:ph type="pic" sz="quarter" idx="14"/>
          </p:nvPr>
        </p:nvPicPr>
        <p:blipFill>
          <a:blip r:embed="rId3">
            <a:extLst>
              <a:ext uri="{BEBA8EAE-BF5A-486C-A8C5-ECC9F3942E4B}">
                <a14:imgProps xmlns:a14="http://schemas.microsoft.com/office/drawing/2010/main">
                  <a14:imgLayer r:embed="rId4">
                    <a14:imgEffect>
                      <a14:saturation sat="0"/>
                    </a14:imgEffect>
                  </a14:imgLayer>
                </a14:imgProps>
              </a:ext>
            </a:extLst>
          </a:blip>
          <a:srcRect l="23502" r="23502"/>
          <a:stretch/>
        </p:blipFill>
        <p:spPr>
          <a:noFill/>
        </p:spPr>
      </p:pic>
      <p:sp>
        <p:nvSpPr>
          <p:cNvPr id="4" name="Slide Number Placeholder 3">
            <a:extLst>
              <a:ext uri="{FF2B5EF4-FFF2-40B4-BE49-F238E27FC236}">
                <a16:creationId xmlns:a16="http://schemas.microsoft.com/office/drawing/2014/main" id="{5C206A7E-1B34-8F0F-F2A3-483A62C23A7F}"/>
              </a:ext>
            </a:extLst>
          </p:cNvPr>
          <p:cNvSpPr>
            <a:spLocks noGrp="1"/>
          </p:cNvSpPr>
          <p:nvPr>
            <p:ph type="sldNum" sz="quarter" idx="4"/>
          </p:nvPr>
        </p:nvSpPr>
        <p:spPr/>
        <p:txBody>
          <a:bodyPr/>
          <a:lstStyle/>
          <a:p>
            <a:fld id="{8C2E478F-E849-4A8C-AF1F-CBCC78A7CBFA}" type="slidenum">
              <a:rPr lang="en-US" smtClean="0"/>
              <a:t>9</a:t>
            </a:fld>
            <a:endParaRPr lang="en-US" dirty="0"/>
          </a:p>
        </p:txBody>
      </p:sp>
      <p:sp>
        <p:nvSpPr>
          <p:cNvPr id="11" name="Title 7">
            <a:extLst>
              <a:ext uri="{FF2B5EF4-FFF2-40B4-BE49-F238E27FC236}">
                <a16:creationId xmlns:a16="http://schemas.microsoft.com/office/drawing/2014/main" id="{58D07C21-0E8B-3293-7B23-27D84A33EDED}"/>
              </a:ext>
            </a:extLst>
          </p:cNvPr>
          <p:cNvSpPr>
            <a:spLocks noGrp="1"/>
          </p:cNvSpPr>
          <p:nvPr>
            <p:ph type="title"/>
          </p:nvPr>
        </p:nvSpPr>
        <p:spPr>
          <a:xfrm>
            <a:off x="5534300" y="71368"/>
            <a:ext cx="5897218" cy="636657"/>
          </a:xfrm>
        </p:spPr>
        <p:txBody>
          <a:bodyPr/>
          <a:lstStyle/>
          <a:p>
            <a:pPr algn="just">
              <a:lnSpc>
                <a:spcPct val="100000"/>
              </a:lnSpc>
              <a:spcBef>
                <a:spcPts val="0"/>
              </a:spcBef>
            </a:pPr>
            <a:r>
              <a:rPr lang="en-US" sz="4000" cap="none" dirty="0"/>
              <a:t>AWS Core Services</a:t>
            </a:r>
          </a:p>
        </p:txBody>
      </p:sp>
      <p:sp>
        <p:nvSpPr>
          <p:cNvPr id="15" name="Content Placeholder 8">
            <a:extLst>
              <a:ext uri="{FF2B5EF4-FFF2-40B4-BE49-F238E27FC236}">
                <a16:creationId xmlns:a16="http://schemas.microsoft.com/office/drawing/2014/main" id="{E3A13884-89A3-FB5C-D145-A54A9A22BFC2}"/>
              </a:ext>
            </a:extLst>
          </p:cNvPr>
          <p:cNvSpPr>
            <a:spLocks noGrp="1"/>
          </p:cNvSpPr>
          <p:nvPr>
            <p:ph idx="1"/>
          </p:nvPr>
        </p:nvSpPr>
        <p:spPr>
          <a:xfrm>
            <a:off x="5534300" y="882510"/>
            <a:ext cx="6458917" cy="5904121"/>
          </a:xfrm>
        </p:spPr>
        <p:txBody>
          <a:bodyPr>
            <a:normAutofit fontScale="92500" lnSpcReduction="10000"/>
          </a:bodyPr>
          <a:lstStyle/>
          <a:p>
            <a:pPr marL="0" indent="0" algn="just">
              <a:lnSpc>
                <a:spcPct val="100000"/>
              </a:lnSpc>
              <a:spcBef>
                <a:spcPts val="0"/>
              </a:spcBef>
              <a:spcAft>
                <a:spcPts val="1000"/>
              </a:spcAft>
              <a:buNone/>
            </a:pPr>
            <a:r>
              <a:rPr lang="en-IN" sz="1900" b="1" dirty="0">
                <a:latin typeface="Amazon Ember Display"/>
              </a:rPr>
              <a:t>Virtual Private Cloud (VPC)</a:t>
            </a:r>
            <a:endParaRPr lang="en-US" sz="1900" b="1" dirty="0">
              <a:latin typeface="Amazon Ember Display"/>
            </a:endParaRPr>
          </a:p>
          <a:p>
            <a:pPr algn="just">
              <a:lnSpc>
                <a:spcPct val="130000"/>
              </a:lnSpc>
              <a:spcBef>
                <a:spcPts val="0"/>
              </a:spcBef>
              <a:spcAft>
                <a:spcPts val="1000"/>
              </a:spcAft>
              <a:buFont typeface="Wingdings" panose="05000000000000000000" pitchFamily="2" charset="2"/>
              <a:buChar char="v"/>
            </a:pPr>
            <a:r>
              <a:rPr lang="en-US" sz="1700" dirty="0">
                <a:latin typeface="Amazon Ember Display"/>
              </a:rPr>
              <a:t>Amazon Virtual Private Cloud (VPC) is a service that lets you create a private, isolated network within the Amazon Web Services (AWS) cloud. With VPC, you can define your network environment, including choosing IP address ranges, creating subnets, and configuring routing and security settings.</a:t>
            </a:r>
          </a:p>
          <a:p>
            <a:pPr algn="just">
              <a:lnSpc>
                <a:spcPct val="130000"/>
              </a:lnSpc>
              <a:spcBef>
                <a:spcPts val="0"/>
              </a:spcBef>
              <a:buFont typeface="Wingdings" panose="05000000000000000000" pitchFamily="2" charset="2"/>
              <a:buChar char="v"/>
            </a:pPr>
            <a:r>
              <a:rPr lang="en-US" sz="1700" b="0" i="0" dirty="0">
                <a:solidFill>
                  <a:srgbClr val="232B37"/>
                </a:solidFill>
                <a:effectLst/>
                <a:latin typeface="Amazon Ember Display"/>
              </a:rPr>
              <a:t>Key points:</a:t>
            </a:r>
          </a:p>
          <a:p>
            <a:pPr lvl="1" algn="just">
              <a:spcBef>
                <a:spcPts val="0"/>
              </a:spcBef>
            </a:pPr>
            <a:r>
              <a:rPr lang="en-IN" sz="1500" dirty="0">
                <a:latin typeface="Amazon Ember Display"/>
              </a:rPr>
              <a:t>Customizable IP Addressing.</a:t>
            </a:r>
          </a:p>
          <a:p>
            <a:pPr lvl="1" algn="just">
              <a:spcBef>
                <a:spcPts val="0"/>
              </a:spcBef>
            </a:pPr>
            <a:r>
              <a:rPr lang="en-US" sz="1500" dirty="0">
                <a:latin typeface="Amazon Ember Display"/>
              </a:rPr>
              <a:t>Route tables control the traffic routing within your VPC. They define how traffic is directed within your VPC and between subnets.</a:t>
            </a:r>
          </a:p>
          <a:p>
            <a:pPr lvl="1" algn="just">
              <a:spcBef>
                <a:spcPts val="0"/>
              </a:spcBef>
            </a:pPr>
            <a:r>
              <a:rPr lang="en-US" sz="1500" dirty="0">
                <a:latin typeface="Amazon Ember Display"/>
              </a:rPr>
              <a:t>Security groups are virtual firewalls that control inbound and outbound traffic at the instance level. You can define rules to allow or restrict traffic based on IP address, port, and protocol.</a:t>
            </a:r>
          </a:p>
          <a:p>
            <a:pPr lvl="1" algn="just">
              <a:spcBef>
                <a:spcPts val="0"/>
              </a:spcBef>
            </a:pPr>
            <a:r>
              <a:rPr lang="en-US" sz="1500" dirty="0">
                <a:latin typeface="Amazon Ember Display"/>
              </a:rPr>
              <a:t>VPC Peering allows private communication between two VPCs, either within the same AWS account or across different accounts.</a:t>
            </a:r>
          </a:p>
          <a:p>
            <a:pPr lvl="1" algn="just">
              <a:spcBef>
                <a:spcPts val="0"/>
              </a:spcBef>
            </a:pPr>
            <a:r>
              <a:rPr lang="en-US" sz="1500" b="1" i="0" dirty="0">
                <a:solidFill>
                  <a:srgbClr val="232B37"/>
                </a:solidFill>
                <a:effectLst/>
                <a:latin typeface="Amazon Ember Display"/>
              </a:rPr>
              <a:t>Use cases: </a:t>
            </a:r>
            <a:r>
              <a:rPr lang="en-US" sz="1500" dirty="0">
                <a:latin typeface="Amazon Ember Display"/>
              </a:rPr>
              <a:t>Hosting a Secure Web Application</a:t>
            </a:r>
            <a:r>
              <a:rPr lang="en-IN" sz="1500" dirty="0">
                <a:latin typeface="Amazon Ember Display"/>
              </a:rPr>
              <a:t>, </a:t>
            </a:r>
            <a:r>
              <a:rPr lang="en-US" sz="1500" dirty="0">
                <a:latin typeface="Amazon Ember Display"/>
              </a:rPr>
              <a:t>VPC allows you to segment different layers of an application (e.g., web, application, and database) into separate subnets, etc.</a:t>
            </a:r>
          </a:p>
        </p:txBody>
      </p:sp>
    </p:spTree>
    <p:extLst>
      <p:ext uri="{BB962C8B-B14F-4D97-AF65-F5344CB8AC3E}">
        <p14:creationId xmlns:p14="http://schemas.microsoft.com/office/powerpoint/2010/main" val="1271162118"/>
      </p:ext>
    </p:extLst>
  </p:cSld>
  <p:clrMapOvr>
    <a:masterClrMapping/>
  </p:clrMapOvr>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ch presentation_Win32_LW_v2.potx" id="{3AEEB70B-72AA-432B-B699-7833EBF4B1FE}" vid="{14A49A59-25D4-4203-BE02-DE6939C7C5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3D9F223-918A-45AF-9B53-56AB9E5E2182}">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55BB9993-D5F9-46FA-B2E5-80E3632E98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B7E2D32-4FDD-4266-880C-17595B8014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Tech presentation</Template>
  <TotalTime>576</TotalTime>
  <Words>1050</Words>
  <Application>Microsoft Office PowerPoint</Application>
  <PresentationFormat>Widescreen</PresentationFormat>
  <Paragraphs>80</Paragraphs>
  <Slides>11</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Amazon Ember Display</vt:lpstr>
      <vt:lpstr>Arial</vt:lpstr>
      <vt:lpstr>Biome Light</vt:lpstr>
      <vt:lpstr>Calibri</vt:lpstr>
      <vt:lpstr>Calibri Light</vt:lpstr>
      <vt:lpstr>Times New Roman</vt:lpstr>
      <vt:lpstr>Wingdings</vt:lpstr>
      <vt:lpstr>Office Theme</vt:lpstr>
      <vt:lpstr>Amazon web services (AWS)</vt:lpstr>
      <vt:lpstr>Agenda</vt:lpstr>
      <vt:lpstr>Amazon Web Services</vt:lpstr>
      <vt:lpstr>INTRODUCTION</vt:lpstr>
      <vt:lpstr>AWS Core Services</vt:lpstr>
      <vt:lpstr>AWS Core Services</vt:lpstr>
      <vt:lpstr>AWS Core Services</vt:lpstr>
      <vt:lpstr>AWS Core Services</vt:lpstr>
      <vt:lpstr>AWS Core Services</vt:lpstr>
      <vt:lpstr>AWS Core Services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 Sairam</dc:creator>
  <cp:lastModifiedBy>G Sairam</cp:lastModifiedBy>
  <cp:revision>3</cp:revision>
  <dcterms:created xsi:type="dcterms:W3CDTF">2024-10-30T06:39:48Z</dcterms:created>
  <dcterms:modified xsi:type="dcterms:W3CDTF">2024-11-07T08:38:57Z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